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3534" y="17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0T19:02:24.331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gnorePressure" value="1"/>
      <inkml:brushProperty name="inkEffects" value="lava"/>
      <inkml:brushProperty name="anchorX" value="-5813.34863"/>
      <inkml:brushProperty name="anchorY" value="-7419.11133"/>
      <inkml:brushProperty name="scaleFactor" value="0.5"/>
    </inkml:brush>
  </inkml:definitions>
  <inkml:trace contextRef="#ctx0" brushRef="#br0">1310 147,'0'0,"-4"0,-6 0,-5 0,-4 0,-3 0,-1 0,-2 0,0 0,0 0,0 0,-5 0,-4 5,-1 0,2 0,2-1,-3 3,-3 5,2-1,6 3,2-2,4-2,0-4,-4 3,0 3,-1 4,0-2,2 3,-5 1,1 2,0 2,2-4,1-4,1 0,1 2,1 1,-1 3,1 1,1 2,-1 1,0 5,-1 1,1 4,5 0,5-2,-5 4,3-3,-1-2,-1 4,-2 11,3 0,-1 8,-1 0,4-5,3 0,4-2,4 0,2-5,1-5,1-5,1-3,0-2,-1-3,1 5,-1 4,0 0,0 4,1 4,-1 2,-1-2,1-4,0 2,0-4,0-3,0-2,0-3,0-2,0 0,0 8,0 1,0 4,0 4,0-2,0 6,5-8,0-3,0 0,-1-3,4-2,-1-2,3 8,5-1,-2 4,2 3,-2-2,-3 1,2 2,2 1,2-3,4 1,-3 1,6 1,-4-3,-3 1,0-9,-4-3,-4 0,7-1,3 4,-1-2,1 0,1 8,2-2,1-1,-4-3,1-2,0-3,-3 2,0-5,-3-1,1-1,3-1,1 6,2-5,2 0,2-5,-5 0,1-5,-1-3,2 1,-5 2,7-2,0-2,2 2,5 3,0-2,1 3,7-3,0-3,3-2,-3 1,-2-1,1 9,7-2,-3-2,3-2,-4-4,1-2,-3-2,-9 3,1 0,-2-1,4 0,-2-2,5-1,3 0,-1-1,-2 0,-3 0,-3 0,-2 0,-1 0,-2 0,5-1,0 1,4 0,0 0,-2 0,4 0,-2 0,-1 0,-3 0,3 0,4 0,4 0,3 0,-2 0,1 0,-3 0,1 0,-4 0,2 0,2 10,3 0,-3 0,-4-2,-3-2,-4-2,-2-2,-2-1,-1-1,0 0,4-1,5 1,6-1,-1 1,-2-5,6-5,3-4,-2-5,-5 2,-3-2,1-1,1-1,-7-1,-1 4,-4-1,-1 0,0-2,-1 0,0-2,-4 0,-1-6,1 0,1-5,1 5,-3 2,-5 1,1 2,1 1,3-1,-4 1,3-1,1 1,1-1,3 0,1-1,0 6,-3-5,-1 0,1-1,0-5,-3-1,-4 1,5-3,-3-5,2-3,1 2,-2 2,-4 4,1 3,-3 3,2 2,-2 0,-2 1,-3-4,-2 0,-1-6,-2 1,0-3,0 1,9-3,1 2,-1-7,4 3,-2-3,-2 4,-3-2,-2 0,-2-3,-1 4,-1 3,-1-1,1 4,-1-3,1 3,0-3,-1 3,1-3,0-3,0 2,0 3,0 3,0-6,0 1,0-3,-5 3,0-3,-4-6,-10 3,1-2,-3 4,-1-1,-1-1,-5 0,4 2,-5 0,5 3,5 4,2 8,4-2,-5 2,-2-9,-3 5,-1 0,0-2,-1 6,0-4,-5-3,-4 0,4 2,2-4,-3 2,5 1,-3-2,-3 2,-1 1,2 7,1 1,2 3,1 4,2-1,0 5,-4-2,-5-6,1 2,-5-2,-8 3,-2 0,-8-1,0 4,0-2,1-2,-3-1,7 3,6 3,1 4,11-1,1-2,2 1,-2 2,1 3,-4 2,2-3,-4 1,-3 1,-2 1,2 2,3 0,3 2,5 0,2 0,1 0,2 0,0 0,1 1,-1-1,1 0,-1 0,0 0,5 4,0 6,0 0,-6-1,-2-2,0-2,5 3,0-2,1 0,-5 2,-1 0,-1 3,1-1,0-2,-3-2,-1-3,-3-1,0-1,2 4,2 0,2 0,-3-2,1 0,1-1,1-1,1 4,-9 4,2 1,-1-1,8 2,2-1,2-2,1-3,1 8,-2-1,0 4,0-3,-1 7,0 2,0-2,0 0,0 1,4 0,1-3,0 0,-1 0,-7 7,-5 11,-1 1,5 1,7 1,2-1,0 0,-4-2,2 3,-5 1,5-3,-2 3,2 2,3-4,0-2,5 1,-2-3,-1-3,3 3,3 8,2-1,-6 7,2 6,2-2,-3-6,2-5,3-7,2-4,3-4,-4-1,2-11,0-21,2-19,10-23,6-9,6-9,14-5,1-7,7 4,-2 4,-2 12,-4 5,2 10,2 3,-6 0,-3 0,-2-3,-2 0,0 7,-6 0,1 8,-1 3,-3 3,1 1,1 0,2 0,1 4,3 5,0 9,-4 13,-4 23,-6 21,-3 17,-3 14,-2 4,-2 5,0-7,-4 1,-1-14,-9-13,0-12,2-11,3-26,10-11,-1 0,1 0,0 0,-1-1,1 1,0 0,-1 0,1 0,0 0,-1-1,1 1,0 0,0-1,-1 1,1 0,0 0,0-1,-1 1,1 0,0-1,0 1,0 0,0-1,0 1,-1-1,1 1,0 0,0-1,0 1,0 0,0-1,1-31,11-21,12-19,5 2,7-3,1 4,-2 11,-8 4,-2 10,-2 7,-1 5,-1 10,2 17,-22 10,1-3,-1 0,1 0,0 0,-1 0,0 0,1 0,-1 0,0 1,0-1,0 0,1 5,11 58,-4 31,-4 18,-2 25,-3 1,0-4,-1-14,0-20,0-17,1-20,4-17,6-17,4-12,10-11,17-10,27-29,10-26,11-24,-2-4,-8 2,-18 11,-8 13,-17 13,-7 15,-1 12,-27 21,0-2,0 0,1 0,-1 0,0 0,1 0,-1 0,0 0,0 1,1-1,-1 0,0 1,0-1,0 1,0-1,1 1,-1 0,0-1,1 2,2 6,0-3,-1 0,0 1,0 0,0-1,2 10,19 79,0 27,0 21,0 5,0-16,1-9,-1-30,5-28,-26-59,-1-1,2 1,-1-1,1 0,-1 0,1 0,6 5,-6-7,-1 0,0 0,1-1,-1 1,0-1,1 0,-1 0,1 0,-1 0,7 0,-2-1,-1 0,0 0,0-1,0 0,0 0,8-4,46-15,-4-13,-7 2,-8-6,-6 7,-6 7,-29 26,0-4,0 1,1-1,-1 1,0 0,0 0,1 0,-1 0,0 0,1 0,-1 0,0 0,0 0,1 0,-1 1,0-1,0 0,0 1,2 0,-1 2,0 0,0-1,-1 0,1 1,0-1,-1 1,1-1,-1 1,0 0,0-1,1 5,-1 3,0 0,0 1,0 0,-1 11,-7 62,-9 13,-6 1,-7-12,2-16,0-15,1-18,6-19,22-19,-1 1,-1 0,0 0,0 0,0 0,0 0,0-1,0 1,0 0,-1 0,1 0,0 0,0 0,0 0,0 0,0 0,0 0,0-1,0 1,0 0,0 0,0 0,0 0,0 0,0 0,0 0,0 0,-1 0,1 0,0 0,0 0,0 0,0 0,0 0,0 0,0 0,0-1,0 1,-1 0,1 0,0 0,0 0,0 0,25-20,9-14,11 0,-1 5,-2 8,1 6,-5 12,-35 4,0 0,0 0,1 0,-1 0,0 0,0 1,0-1,0 1,3 2,20 24,2 12,-8 5,1 5,-1-8,0-10,1-10,2-9,0-6,0-5,6-3,1 9,-6 5,-5 5,-2 3,-4 3,0 1,-3 0,2-4,-2-1,-2 5,-3 1,-2 0,-1 1,3-6,0 0,0-1,-2 1,0 0,-2 6,-5 6,-1 0,-4 0,-5 4,1-3,-3-7,3-2,-7-2,-2-6,-2 0,-1-4,-1-4,1-4,-1-2,1-2,1-1,-5 0,-1-1,1 1,-4-1,1 1,-4-1,-3 1,2 0,-3 0,-2 0,-2 0,3 0,-1 0,-1 0,3 0,4 0,4 0,3 0,-2 0,1-4,1-1,2 0,0 1,2-4,0 1,1 1,0 1,0 2,0 2,0 0,-5-4,0 0,0 0,-4 2,1-5,1 1,1 1,3 2,-4 1,-4 1,-4 1,1 1,2-5,3 1,3-1,3-3,-3 0,5-4,1 2,1 2,1-3,-1-3,1-2,-2-4,0 3,-4-6,-1-7,4 0,2 4,1-4,0 2,-1 0,0 1,0 1,0 0,-1 2,0 0,-6 4,1 1,0 5,1 4,-4 4,5 7,7 8,6 5,6 10,3 9,4 1,6 0,6-1,10-3,4-6,7-3,2-1,-1-4,-7 0,-2-4,-1 1,-1 3,-10-3,-9-8,-10-12,-12-8,-1-7,-8-8,3-1,-5-6,1 1,1 2,0-2,-4-8,2-2,0-4,-8-9,5 3,2 1,3 1,2 8,1 6,6 1,5 5,-5-2,5 2,2 3,3 2,4-3,-2 2,1 0,1 2,1 1,2-3,1-5,0-4,1-4,0 3,1-3,-1-1,0-1,0-1,0-1,0-1,0-1,0-4,0-1,0 1,0-5,0 2,0 5,0 7,0 3,0 4,0 0,0-2,0 3,0 2,0-2,0 3,0-3,5-3,5 2,0 2,9-1,2-3,4 7,1 3,-5 3,0 6,0 1,0 1,1-1,0 3,2 4,-24 14,1-2,0 0,0 0,0 0,0 0,1 0,-1 0,0 1,0-1,0 0,0 0,0 1,0-1,0 1,0-1,2 2,11 23,-14 26,-5 20,-16 19,-7 10,2 4,-5 7,0-1,6-7,1-3,7-8,0-1,4 4,5-4,2-3,4-5,1-8,1-4,0-12,1-5,0-10,-1-26,1-40,8-30,2-28,8-16,9-13,2 1,2 5,3 4,0 7,-3 1,-1 6,2-11,-6 4,-2 2,-2 4,5 5,-6 13,-4 13,-5 11,-1 19,-12 29,1-4,-1 0,1 0,-1 0,0 0,1 0,-1 0,1 0,-1 0,0 1,1-1,-1 0,0 0,1 0,-1 1,0-1,1 0,-1 0,0 1,1-1,-1 0,0 1,0-1,0 0,1 1,-1-1,0 1,0-1,0 0,0 1,0-1,1 1,-1-1,0 0,0 1,0-1,0 1,0-1,0 0,-1 2,12 61,-2 41,-2 32,-2 17,-2 7,-11 7,-1-8,-11 2,-3 5,-8 2,-1 12,5-14,1-20,7-30,6-31,4-39,7-40,0-10,1-26,1-29,1-15,5-9,5-6,-1-10,5-7,-3-1,8-5,2-3,-3-3,1 4,-4 8,1 9,-5 18,-3 13,-3 15,-2 11,-3 32,-15 49,-6 25,-5 36,-8 16,0 6,0-10,7-11,7-11,6-14,6-11,4-13,3-2,0-4,2-5,-1-5,0-1,0-4,4-2,6-7,-9-24,0 2,-1-1,0 0,1 0,0 0,-1 0,1 0,0 0,-1-1,1 1,0-1,2 1,30 0,12-20,15-22,-1-11,-1-10,3-2,-8 1,-7-1,-2-2,-2 2,0 0,1-3,-4 0,2-3,-5-1,-2 4,-10-1,-2 15,-2 4,-5 8,0 2,-5 5,3 3,-4 3,-10 31,0-3,0-1,0 1,1 0,-1 0,0-1,0 1,0 0,0 0,0-1,0 1,0 0,1 0,-1 0,0-1,0 1,0 0,0 0,1 0,-1 0,0-1,0 1,1 0,-1 0,0 0,0 0,1 0,-1 0,0 0,0 0,1 0,-1 0,0 0,0 0,1 0,-1 0,0 0,0 0,1 0,-1 0,0 0,6 29,-8 40,-16 31,-6 10,-1 0,0-6,-5-8,0-19,5-15,6-11,-2-10,-1-4,-1-9,-1-8,24-22,-1 2,0 0,0 0,0 0,1 1,-1-1,0 0,0 0,0 0,1-1,-1 1,0 0,0 0,0 0,0-1,1 1,-1 0,0 0,0-1,1 1,-1-1,0 1,1-1,-2 0,0-4,0 2,0 0,1-1,-1 0,1 1,0-1,-1 0,1-4,-9-77,4-35,4-22,1-3,1 6,1 10,0 20,0 23,0 18,-1 26,0 43,0 8,-9 54,-15 54,-6 37,-3 22,0 1,6-3,7-26,7-23,6-25,4-26,2-21,7-20,-4-33,-2 1,1-1,-1 1,1 0,-1-1,1 1,-1-1,1 1,0-1,-1 1,1-1,0 1,-1-1,1 0,0 1,-1-1,1 0,0 0,0 0,0 1,-1-1,1 0,0 0,0 0,0 0,1 0,38-8,15-25,15-16,2-10,-2-2,-13 1,-16-3,-15 2,-2 8,-7 8,-7 8,-3 5,-4 29,-7 32,-16 32,-6 20,1 10,-1 1,-4-1,5-10,1-14,5-9,6-6,0-9,-1-8,-3-9,17-27,-1 1,0 1,1-1,-1 1,0-1,1 0,-1 1,0-1,0 0,1 1,-1-1,0 0,0 0,0 0,1 0,-1 0,0 0,0 0,0 0,1 0,-1 0,-2-1,3-1,-2 1,0-1,1 1,0-1,-1 1,1-1,0 1,0-1,0 0,0 0,0 1,-1-4,-11-45,4-25,4-25,12-19,11 1,17 0,3 10,1 15,-1 24,-4 13,-8 8,-8 10,-7 6,-5 5,1 2,-2 2,4 5,3 15,4 29,9 19,-3 16,-3-1,-6-3,1-9,1-8,2-11,7-10,12-14,11-10,15-4,13-10,0-10,-7 2,-6-5,-16 1,-9-10,-3-8,-10-7,-6-8,-3-5,-4-3,-4 8,-3 10,-7 14,1 41,1-2,1 0,-1 0,1 0,-1 0,0 1,1-1,-1 0,0 1,1-1,-1 0,0 1,0-1,1 1,-1-1,0 1,0-1,0 1,0 0,0-1,0 1,0 0,0 0,0 0,0 0,-1 0,-6 3,2-2,0 1,0 0,0 1,0 0,-10 6,-53 43,-20 27,-4 11,5 4,8-7,20-15,17-8,18-9,12-5,8-8,5-6,3-5,1-4,4-7,9-6,10-6,12-8,12-14,5-10,1-11,-5-7,-6-14,-39 40,0 2,0-1,5-19,11-60,-10-24,-7 1,-4-1,2 10,-1 15,5 9,-1 17,0 15,-12 16,4 38,1-3,0 1,0 0,0-1,-1 1,1 0,0-1,0 1,-1-1,1 1,0 0,-1 0,1-1,0 1,-1 0,1 0,-1-1,1 1,0 0,-1 0,1 0,-1 0,1-1,-1 1,1 0,-1 0,1 0,0 0,-1 0,1 0,-1 0,1 0,-1 1,1-1,-1 0,1 0,0 0,-1 0,1 1,-1-1,-32 33,-18 37,-12 30,-13 23,0 20,-1 9,5 4,7-24,15-17,15-27,13-22,11-20,7-12,9-13,-2-20,-2-1,0 1,1 0,-1 0,0-1,1 1,-1-1,1 1,-1-1,1 0,-1 1,1-1,-1 0,4 0,37-10,5-19,-1-16,1-17,-5-10,-9 0,-5-7,1 0,-7 10,-5 7,-1 5,-5 6,-3 6,-3 3,2 5,-2-1,0 4,4 7,-2 12,-10 32,-17 36,-26 32,-20 26,-20 15,-1 2,-11 1,-2-10,4-8,14-17,16-18,10-14,12-18,9-17,6-11,4-10,2-5,0 2,1 3,5 6,4 4,4 4,5 3,1 5,3 2,5 0,6-6,14-6,19-1,22-5,21-4,10-3,6-3,-2-1,-6-1,-12-1,-15 0,-10 1,-7-1,-9 1,3 0,4 0,7-1,11-13,0-6,3-9,-4-8,2-6,9-3,-3-2,-9 7,0 1,-7 5,-12 4,-4 2,-7 8,1 1,-4 1,-2 0,-7-2,-6-1,-2-5,-5-2,-3 0,-2-4,1-4,0 1,-1 2,-2-3,-1-2,-1 2,0 2,-1 4,-5-3,-10 7,-9 7,-20 7,-16 5,-30 9,-25 17,-13 17,-2 20,-10 15,16-1,12 8,10-5,15 1,12-7,12-9,8 0,-4 1,6-2,7-11,7-2,11-6,4-5,3-9,6-2,10-7,28-23,28-11,35-26,22-14,8-6,3-5,-8 8,-14 8,-6 0,-12 9,-5-4,-4 6,8-5,-9 4,0 5,-5 0,-10 9,-28 18,-33 22,-36 18,-30 12,-15 3,-9 9,-1 2,5 1,19-6,11-10,14-7,10-9,13-4,6-1,2 1,0 1,14-8,27-9,49-18,16-8,25-15,-8 3,-5 5,-14 3,-17 8,-15 7,-54 14,2-1,-1 0,1 0,0 0,-1 0,1 0,-1 0,1 0,0 0,-1 1,1-1,-1 1,1-1,-1 1,1 0,1 0,-4 2,1-2,0 0,0 1,0-1,1 1,-1-1,0 0,-1 1,1-1,0 0,0 1,-1-1,1 0,0 1,-1-1,0 0,1 0,-1 1,0-1,-1 2,-45 50,-37 19,-27 18,-1-6,-7-5,9-13,13-13,20-17,17-8,15-11,12-7,21-6,43-7,32-13,17-6,9 1,-7 4,-13-6,-14 5,-12 3,-29 5,-14 9,0 1,-1-1,1 1,0 0,0-1,0 1,-1 0,1-1,0 1,0 0,-1 0,1-1,0 1,-1 0,1 0,0-1,-1 1,1 0,-1 0,1 0,0 0,-1-1,1 1,-1 0,1 0,0 0,-1 0,1 0,-1 0,1 0,0 0,-2 0,-47 7,-29 11,-22 7,-24 8,-19-3,1 4,1-6,14-7,21-7,23-6,21-4,17-3,27-1,22 4,28 4,20 11,28 3,27 0,29 0,9-4,8-5,1-5,-6-3,-11-3,-12-6,-20-2,-14-4,-10-5,-17 1,-4 3,-6-7,-3-3,3 3,-6 4,-1 4,-1-1,5-7,-4 2,-5 2,0 3,-5 4,1 3,-3 2,2-3,2 0,-7-4,-2-4,-9-4,-6-8,-6-3,-5-5,-7-1,-7-4,-1 2,-4 2,-4-2,-1 3,-2 6,-2 8,0 6,-6 7,-9 3,-10 2,-9 2,-3 5,6 5,2 10,3 9,-4 2,11 1,1-1,0-2,9-2,4-6,9-2,1-6,1 1,5 1,3 2,3 2,4 2,1 1,2 0,0 2,1-1,5-4,14 5,10-1,13-4,12-4,-1-5,0-5,-1-3,-2-2,-5-2,-7 1,-5-6,-5 0,-2 0,7-8,-1-4,0-4,-2 3,-1 4,-3-1,-1 4,-6-1,-6-2,-5-3,6-7,-3-11,-2-7,-3 0,3-3,-2 5,2 3,0 1,-3 2,4 3,-3 3,4 7,-2 2,-7 6,-27 33,-12 14,-20 23,-6 7,-7 12,6-6,4-3,14-11,8-15,7-3,5-2,7-3,1-2,0-7,-1-7,-6-6,-7-4,-2-4,-9-2,-4-1,-3 0,-1-1,4 1,5-4,1-5,4-5,4-4,3 2,-3-2,7 0,1 3,6-2,1 5,-1-2,4-1,8 2,14 4,8 2,15 4,0 6,6 7,3 1,-1 5,1-2,-2 2,-3-3,1-2,2-4,-2 3,3-2,-8 4,-3-2,3 3,-2-2,-1-2,-1-2,4 7,4-1,-1-1,-1 2,-2-2,-2-3,-2-2,-1-2,3-3,0 0,0-1,-1-1,-2 1,-5-5,-1-1,-5-4,-5-4,6-4,-2-7,-3-3,-3-6,2 5,-2 1,-2-2,-2 0,-1-4,-2 1,-1 2,0 1,10-2,-1 0,1 2,-2 2,2 1,-1 1,3 6,3 1,-2 0,2-1,3-1,1-1,-2-1,1-1,0 0,3-5,0 5,2-1,0 2,2 4,-1 1,0 4,-9 4,-10 9,-15 17,-4 8,0 5,-3 6,-2 0,2 4,0 3,-1 2,-2 2,-2-3,5-5,3-4,0-3,-1-9,2-2,-2-6,3 1,-2-5,-2-2,3-8,2-17,3-12,4-14,1-2,7-9,1-6,6 0,8 1,-1 7,4 3,0 2,1 11,-4 5,-5 4,1 3,-19 6,2 20,1-2,0-1,0 1,0 0,0-1,0 1,0 0,0 0,0 0,0 0,0 0,0 0,0 0,0 0,0 1,0-1,0 0,-2 1,-46 16,-10 9,-5 4,-5 2,-3-5,4 2,9-6,10-5,9-6,8-5,14-4,13-7,16-16,5-6,15-9,-2-1,6 1,-6 2,-11 3,-22 29,4 0,0 0,0 0,-1 0,1 0,0-1,0 1,-1 0,1 0,-1 0,1 0,-1 0,1 0,-1 0,0 0,0 1,1-1,-1 0,0 0,0 0,0 1,0-1,-2-1,-3 1,-1-1,1 0,0 0,0 1,-1-1,-9 1,-62 5,-22 11,1 6,8 5,10-3,15 0,34-6,35-14,9-2,40-8,32-8,23-11,3-4,-8-1,-17 5,-28 6,-16 7,-9 6,-1 3,7 3,8-3,4 0,-6-5,-1-3,-5-5,0 1,-8-1,-3-2,-3 3,-1 4,-1 3,1 4,4-2,2 1,4 2,0-4,-1 1,-2 1,-6-4,-8 7,-10 11,-10 7,-9 5,-5 4,-5 2,3-9,4-15,5-20,4-9,3-6,3-5,1 0,0-3,1 3,0-1,0 2,-1-1,1 2,-1 4,0 2,0 2,0 2,0 1,0 1,0 1,0-1,0 0,0 0,0 0,0-4,0-1,0-1,0 2,0 1,0 1,0 1,0 0,0 1,0 0,0 0,0 0,0 0,0 0,0 0,-5 4,0 1,-5 5,1-6,-4 3,2-1,-3-2,-2 0,-3-2,-2-1,-1-1,-2 5,-5-1,-1 1,5-1,2 3,0-1,1 5,4-2,0 4,0-3,3-1,-1 1,-1-1,-2 3,-2-2,-1 2,-2-1,5-3,-5 3,-1 2,5-1,-1-3,1-2,-1 2,3-2,1-1,-2 2,-1 0,-5-2,-8-2,5-1,0 3,2 4,1 0,0 4,1-3,0-1,0 1,0 3,0 3,0 2,0-2,-5-4,-5-3,0 0,6-2,2 2,2 4,1 3,0-2,-5-3,0 1,0 2,0 3,-3 1,-1 3,2 1,1 1,2 0,1 1,-4-1,1 1,0-1,-4 0,1 0,-3 0,-4 0,-4 0,3 0,-2 0,4 0,-1 0,2 0,4 0,-2 0,-2 0,-4 0,-2 0,2 0,-1 0,-2 5,4 0,4 0,4-1,-7-1,-2 4,1-1,-2 4,4-1,3 4,3-2,-1 2,1-2,3-2,6 2,1-2,2 3,-1-2,5 2,-1 3,4 4,-6 1,2 3,4 0,3 6,4 1,3 0,1-1,2-2,1 0,9-7,10-5,15-10,13-14,6-14,-2-10,-1-4,-10 0,-2-2,-5 2,-9 3,-2 8,-8 2,-4 3,-5 0,-8 5,-7 4,-7 4,-4 3,-3 4,-6 0,-2 2,-4-1,1 1,0 0,8 4,8 10,6 5,5 9,5 2,1 1,2-2,1-1,-1-1,10 3,9-1,5-6,8-5,1-7,9-5,4-4,-3-2,2-2,-1 0,-3 0,-5-5,-4-5,-4-4,-2-9,-3-3,-9 17,-26 30,-15 26,-22 32,-5 11,-3 10,0-6,6-4,7-10,11-15,20-27,16-38,4-8,30-28,13-33,17-23,7-26,0-1,4-5,-5 5,-10 20,-7 10,-14 21,-10 5,-6 14,-3 9,-8 7,-4 25,-10 28,-14 32,-6 27,-11 30,-8 14,0 5,5-8,-2-2,8-15,-4-5,8-10,5-5,1-10,4-8,-1-12,-1-4,1-9,4-5,2-5,2-3,3-21,11-35,11-26,19-21,9-14,11-8,7-4,-1 0,-6 5,-5 7,-3 11,-7 10,-6 8,-11 13,-3 13,-13 27,-26 36,-23 35,-28 28,-17 25,-17 11,-1-4,3-4,-5 3,7-14,10-6,11-19,19-17,18-30,37-37,1 3,-1-1,1 1,-1-1,1 0,-1 0,1 1,-1-1,0 0,1 0,-1 0,1 0,-1 0,0 0,1 0,-1 0,1 0,-1 0,0 0,1 0,-1 0,1 0,-1 0,0-1,1 1,-1 0,1 0,-1-1,1 1,-1 0,1-1,-1 1,1-1,-1 1,1 0,0-1,-1 1,1-1,-1 0,1 0,-1-2,0 1,1-1,-1 0,1 1,0-1,0 0,0 1,0-1,0 0,1 1,0-3,25-67,19-28,6-3,19-9,10 0,4-2,1 13,3-2,-7 14,-4-4,-7 10,-2 4,-6 14,0 7,-8 11,-3 9,-7 1,-7 5,-5 8,-4 7,-3 6,3 10,-27 3,2-1,-1 0,0 0,0 0,0 1,0-1,0 0,-1 1,1-1,3 4,17 44,-4 20,-6 21,-4 11,-4 14,-3 2,-1-1,0-5,-1-8,0-14,0-19,1-15,-1-14,1-19,0-30,0-28,0-25,0-18,0-3,0-2,0 3,0 6,0 8,0 7,-9 24,6 37,2-2,1 1,-1-1,0 1,0-1,0 1,0-1,1 1,-1-1,0 1,0 0,0 0,0-1,0 1,0 0,0 0,0 0,0 0,0 0,0 0,0 0,0 0,0 1,0-1,0 0,0 1,-1 0,-3-1,0 2,0 0,0 1,1-1,-1 1,-6 5,-41 39,-10 21,4 6,10-6,9-4,7 0,9-5,4-8,6-8,5-27,8-29,22-54,12-24,20-26,1-7,7-1,-1 6,-7 15,-7 16,-8 19,-16 22,-15 37,-22 39,-15 39,-16 23,-13 23,-3 0,9-3,7-19,13-15,11-17,9-14,2-7,4-6,2-5,2-2,6-7,11-10,15-20,9-24,12-17,-1-13,11-7,0 1,-6 3,-7 15,-8 1,-6 8,-5 11,-9 15,-19 19,-1-1,1-1,-1 1,1 0,-1 0,0 0,1-1,-1 1,1 0,-1 0,1 0,-1 0,1 0,-1 0,1 0,-1 0,1 0,-1 0,1 0,-1 0,0 1,1-1,-1 0,1 0,-1 0,1 1,-1-1,0 0,1 1,7 12,-4 18,-3 10,-1 12,-2 8,-4 7,-9-2,-6 8,-8 10,-3-3,1-1,5-6,1-3,8-11,0-16,9-13,10-33,-2 3,0-1,0 0,0 0,0 0,0 1,0-1,0 0,0 0,0 1,0-1,0 0,0 0,0 1,1-1,-1 0,0 0,0 0,0 1,0-1,0 0,1 0,-1 0,0 0,0 1,0-1,1 0,-1 0,0 0,0 0,0 0,1 0,-1 0,0 1,0-1,1 0,-1 0,0 0,0 0,0 0,1 0,-1 0,0 0,0 0,1 0,-1 0,0-1,0 1,1 0,-1 0,0 0,0 0,0 0,1 0,-1-1,15-15,10-25,14-21,7-22,-1-1,-3 3,-5 3,-4-7,1 12,-7 6,-2 3,2 0,1 4,-6 9,-5 7,-1 8,0 1,2 9,-3 13,-16 17,1-3,0 0,1 1,-1-1,0 0,1 1,-1-1,0 0,0 1,1-1,-1 0,0 1,0-1,0 1,1-1,-1 0,0 1,0-1,0 1,0-1,0 1,0-1,0 1,0-1,0 0,0 1,0-1,0 1,0-1,0 1,-1-1,1 0,0 1,-2 37,-18 32,-10 22,-20 21,-10 11,-5 11,-3 1,-3-2,8-16,0-10,14-11,4-16,12-11,5-15,9-12,8-9,4-30,5-29,2-36,1-31,0-15,0-12,0 9,0 8,0 9,-1 9,0 15,0 10,0 12,0 9,0 7,0 4,0 18,0 25,0 36,0 21,0 18,0 8,0 15,0 0,0 0,10-8,5-10,0-8,7-7,8-9,-4-14,1-16,-1-14,-1-13,-1-8,5-6,5-2,14-2,5 0,3-9,0-15,-1-18,-12-8,-11-10,-11-5,-10-4,-6 8,1 4,-3 0,0 9,4 2,-1 7,-1 5,0 1,-3 3,0-2,-1 3,-1-4,0-3,0-3,0-3,0 3,-1 0,1 3,0 4,0 4,-5 7,0 3,-5 16,-4 20,-13 32,-8 33,-13 21,1 10,-3 9,6-12,9-13,5-14,10-18,6-10,7-11,4-9,3-4,1-5,0-1,5-10,10-30,0-19,9-28,-4-12,6-17,11-6,-5 1,4 4,3 0,-2 7,-8 8,-3 10,1 3,0 6,-6 9,-5 9,-1 11,0 11,-16 22,0-2,0-1,1 1,-1 0,0 0,1 0,-1 0,1-1,-1 1,0 0,1 0,-1 0,1 0,-1 0,1 0,-1 0,0 0,1 0,-1 0,1 0,-1 1,0-1,1 0,-1 0,1 0,-1 0,0 1,1-1,-1 0,0 0,1 1,-1 0,10 33,-3 33,-4 25,-1 33,-6 20,-2 16,1-1,0-10,1-9,2-18,1-21,0-9,1-21,0-15,5-13,1-11,-1-6,4-19,-1-25,4-17,3-35,3-26,-2-14,11-15,2 4,1 9,0-4,-1 9,-1 14,-7 13,-1 7,0-6,0 6,-4 5,-3 6,-5 9,1 14,-9 41,0-4,0 1,0 0,0-1,0 1,0 0,0-1,0 1,0 0,0-1,0 1,0 0,0 0,1-1,-1 1,0 0,0-1,0 1,0 0,0 0,1-1,-1 1,0 0,0 0,1 0,-1-1,0 1,0 0,1 0,-1 0,0 0,0 0,1-1,-1 1,0 0,1 0,-1 0,0 0,1 0,-1 0,1 0,-1 29,-11 38,-1 36,-11 14,2 6,4-2,3-5,6-19,3-12,2-8,3-15,0-8,1-10,0-8,0-20,4-24,0-22,10-14,4-3,-1-4,2 0,1 5,1 1,0 9,-3 6,0 8,0 9,2 5,5 19,-3 13,-5 11,-5 3,-4 1,-5-4,-2-21,-2-19,-1-32,0-8,0-14,0-2,-4-1,-1 3,1 8,1 3,-4 7,1 5,-3 10,0 4,2 2,-2 5,1-5,2-1,-3 2,-3 0,2-1,-4 0,3-7,-2 4,-2-1,-3-4,-2 0,-2 5,0 0,3 1,-4 1,4-2,4 1,1 3,3 1,-1-2,-2 0,-3-1,-7-1,-1 3,-7 15,-1 9,2 9,1 7,3 7,6 3,6 6,6-2,5-1,3-2,1-3,2-2,1-2,-1-1,0 0,4-5,5 0,1 0,-2 5,3-2,-3 0,-1-5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0T19:03:16.996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gnorePressure" value="1"/>
      <inkml:brushProperty name="inkEffects" value="lava"/>
      <inkml:brushProperty name="anchorX" value="-8864.37402"/>
      <inkml:brushProperty name="anchorY" value="-9777.42969"/>
      <inkml:brushProperty name="scaleFactor" value="0.5"/>
    </inkml:brush>
  </inkml:definitions>
  <inkml:trace contextRef="#ctx0" brushRef="#br0">9343 11663,'0'0,"-4"0,-7 0,-3 0,0-5,2-4,3-6,3-4,3-3,6-1,1-7,6 5,0 0,-1-4,2 5,3 0,-1 2,-3-1,-2 0,-4 0,-1 0,-2-1,4 0,-1-5,5 0,0-1,-2 2,-1-4,2 1,-1 1,-1-4,-1 2,-2-4,3 2,0-3,-1 2,-2-3,0 3,-1-2,-2 1,1 4,-1 1,-1 4,1 0,0 3,0-1,0-3,-1-1,1-4,0 0,0-4,0 2,0 2,0-2,0-3,0 2,0 2,0-3,0 4,0-4,0 3,0-3,0 2,0-2,0 2,0 2,0-2,0 2,0-2,0 1,0-3,0 2,0 2,0 3,0 3,0 0,0 3,0-1,0 2,0-1,0 0,0 0,0 0,0 0,0 0,0-5,0 0,0 0,0 1,0-4,0 1,0 0,0 3,0 0,0 2,0 1,0 1,0 0,0 0,0 0,0 0,0 0,0 0,0 0,0-5,0-5,0 0,0 1,0-3,0 2,0-3,0-3,0 3,0 2,0-2,0 3,0 2,0 3,0-3,0 1,0-3,0-4,0-3,0 1,0 3,0-1,0 3,0 3,0-2,0-3,0 1,0 3,0-3,0 2,0 3,0 2,0-4,0-2,0 0,0-3,0 2,0 3,0-3,0 3,0-8,0-3,0 2,0-1,0 3,0-1,0 5,0 2,0-1,0 2,-4-2,-1 1,0-2,1 1,1 3,1-8,1-3,1 2,0-1,0 3,0 3,0 4,0 4,1-3,-1 1,0 1,-5 1,0 2,0 1,1-5,1 1,1 0,1 1,0 1,1 1,0 1,0 0,1 1,-1 0,-10 0,1 0,-1-4,2-6,2 0,3 0,1-2,1 2,1-2,0-4,0 2,1-1,-1 2,0-2,0 3,1 3,-1-2,0-8,0 3,0 1,-5-1,0 3,-5-1,1-2,1-7,2 2,-3-1,2 4,0 0,-2 4,2 4,0 3,2-1,2 1,2 2,0-4,-4 2,0 1,1 1,0 2,1-4,1-3,1-1,-9-3,0 2,1 3,1 2,2 2,2 3,2 1,2 1,-5-5,0 0,1-4,0-5,2-3,0-4,1 3,-9-1,0-1,0-1,2 3,3 5,1-1,2 4,1 2,1 3,-4-3,-1 2,1-4,0 1,2-8,0 1,-4-2,1 2,-1 0,2-2,-3 3,0 3,2 4,0-2,2 3,-3-4,0 2,1-3,1 1,1 3,1-3,1 2,1-3,0 2,0-3,-4-2,-1 1,1-2,0-2,-4 3,1 4,1-3,1 0,-2-4,0-2,1-2,2 4,-4-1,2 4,0 4,2-1,1-2,1 2,1 2,1 4,0 2,0-3,1 0,-1 2,0-3,0 0,0 2,0 1,0 1,0 2,0 1,0 1,0 0,0 0,0 0,0 0,0 0,0 0,0 0,0 0,0-5,0 0,0 0,0 1,0 0,0-3,0 1,0 1,0 0,0 2,0 1,0 1,0 1,0 0,0 0,0 0,0 0,0-5,0 0,0 0,0 1,0 1,0 0,0 2,0 1,0 0,0-1,0 2,0-1,0 0,0-1,0 1,0 0,0 0,0 0,0 0,0 0,0-1,0 1,0 0,0 0,0-1,0-4,0 0,0-5,0 1,0 1,0 2,0 2,0 1,0 2,10 5,5 6,5 5,3 4,1 3,2 1,0 2,-1 5,1 5,-2 5,-4 8,4 3,-4 2,-5 0,0-1,-3 4,-4-1,-3-1,8 8,-2 4,4-1,-3-3,-2 1,-2-3,1 2,-2-3,4 2,-2 2,3 4,4-4,-3-2,-2 1,-3 1,1 3,-1-3,-2 2,-2 2,3 1,0-3,-2 0,4 7,-1-3,-2 5,-1 6,-2-5,-1 10,3-1,0 3,0-1,9 6,-1-7,-2-3,3 1,-3 7,-2 3,-4-2,-1 6,-2 1,-2 2,0 3,0 11,-1-1,1 3,-1-8,1 2,0-5,0-2,0-3,0-6,0-2,0 0,0 0,0-4,0 1,0 2,0-9,0 6,0 7,0 7,0 22,0 5,0 5,0-1,0 2,0-12,0-2,0-9,0 0,0-5,0 2,0-4,0-1,0-3,0 4,0-2,0 3,0 0,0-2,0-7,0-2,0-1,0 4,0-9,0 0,0 1,0 0,0-2,0 1,0 1,0 6,0 3,0-4,0 0,0 4,5 0,0 1,0-5,9 4,-1-1,3 5,-2 0,-2 5,-5 3,8 13,2 4,-1 11,-3 0,-4 3,-3-4,-2 11,-3-4,-1 1,0 4,-1 15,0 0,1 3,-1-3,1-9,0-10,0 5,0-7,0 5,0-1,0-5,0-5,0-11,0-5,0 2,0-11,0-11,0 0,0-8,0-11,0-1,0-5,0-2,0 3,0 0,0-1,0 3,0-5,0-6,0-2,0-5,0-4,0-5,0-2,5-7,10-6,4-5,10-9,7-8,5-7,9-10,3-7,-3 2,-6-5,-6 7,-15 7,-19 6,-18 11,-9 5,-11 3,-3 5,-4 5,2 4,-2-2,-1 3,2-5,-5 2,2-3,4 1,0 2,3-3,3-2,3-4,3-2,-3 7,0-1,2 3,0-1,29-15,-1 2,-1 0,1 0,-1 0,1 1,-1-1,1 0,-1 0,0 0,1 0,-1 0,1 0,-1 0,1 0,-1-1,0 1,1 0,-1 0,1 0,-1-1,1 1,-1 0,1 0,-1-1,-5-12,10-7,9-19,10-3,0-5,1-2,1 3,-5 6,0 5,-1 8,-3 5,-4 2,0-5,-2 0,-3-2,-3 1,-1 0,-2 1,-1 0,0 0,0 1,-1-1,1 1,-1 10,1 19,0 15,0 8,5 15,4 0,1-2,4 2,8-4,2 1,3-8,0-8,0-9,0-6,3-5,1-8,-2-2,-5-6,-2 2,-6-4,-5-8,-4-3,-4-6,-2-1,-1 0,-1 2,5 1,1 2,-1-3,0-5,-2 1,0-4,-1-3,0 2,-1 4,0 2,-1 4,1-3,0 2,0-4,0 1,0 2,0 1,0-2,0 0,0-2,0 0,0-3,0-2,0 1,0-2,0-2,0 3,0-2,0 4,0-2,0 3,0-1,0 2,0 2,0-2,0 3,0-4,0 3,-5-4,0 2,0 2,1 3,1 3,-4 0,1 12,1 11,1 14,1 14,6 10,1 9,1 4,-1 3,-1 1,-1 0,4 0,0-6,-1-1,-1 0,-1-4,-1 1,-1-5,-1 2,0-3,0 3,-1-4,1 4,0-3,0 2,0-2,0 2,0-2,0 3,0-3,0 2,0-2,0 3,0 2,0-3,0-2,0-3,0-3,0-2,0-2,0-1,0 0,0 0,0-1,4-4,6-5,0-14,-1-19,-2-9,-2-14,-2-11,-1-4,-2-6,0 6,0-3,-1-2,1 7,0 2,4-2,1 2,0-5,4 7,-1 0,-2 8,0-5,-3-4,-1-1,-1-6,-1-4,0 7,0 1,-1 8,1 2,0 1,0 1,0 3,0-1,0-1,0-1,0-2,0-2,0-5,0 4,0-6,0 1,0 1,0-5,0 7,0-5,0 7,0 0,0 2,0-1,0 1,0 4,0-1,0 0,0-1,0 4,0-6,0 3,0-1,0 4,0 4,0 5,0-3,0 3,0 2,0-4,0 2,0-4,0 1,0-3,0 2,0-2,0 1,0 3,0 3,0 2,0 2,0-4,0 1,0 0,0 2,0 19,0 27,0 20,0 17,0 16,0 1,0 4,0 5,0 3,0 0,0-1,0-4,0-2,0-8,0-10,0-2,0-10,0-1,0-3,0 0,0-3,0 0,0 0,0-2,0-4,0 2,0 1,0 3,0-2,0 2,0-4,0-2,-5-4,-5-3,-5 3,-9-2,2 0,-1-6,4-1,0-2,4-18,5-15,-2-14,4-6,2-12,2-4,1-3,2 4,1 6,0 5,0-4,1 3,-1-2,1 3,-1-2,0-2,0-2,0 3,0-1,0 3,0-2,0 4,0 3,0-2,0-2,0 1,0 3,0 2,0 2,0 3,0-4,0-4,0 0,0 1,0 2,0 3,0 1,5-3,-1 0,1-3,-1 0,-1 1,-1 2,-1 2,9-3,0 1,0 1,-2 1,-2 1,-3 1,-1 1,-1 1,-1 0,0 0,-1 0,6 0,0 0,-1 0,5 0,-1-5,-1 0,-2-5,-2-5,4-3,-1 2,-1 3,4 3,-2 0,0 1,-2-2,-2-3,-1 1,-2 3,0 2,0-1,0-4,0-3,-1 2,1 2,0 3,0-6,0 2,0 2,0 2,0-6,0 2,0-8,0 2,0 3,0 0,0-11,0-2,0-2,-5-4,0 5,0-2,-3 6,0 6,1 2,1 1,-2 3,1 4,2-1,0-3,-2-3,0 3,1 2,-3-6,2-2,0-3,2 4,2-1,2 4,0 5,-4-1,0 2,0 4,1-4,2 3,-5 0,1 3,1 1,1 1,1 2,-3-6,0-3,1-1,-4-4,2 2,0 2,2-1,2 1,1 3,1-4,1-1,-10-5,1 2,-1 3,2 4,3 2,1 3,2 1,1 12,1 19,0 21,1 13,-1 13,5 15,1 7,-1-1,4 0,-1-4,4-1,-2-10,3 0,-2-3,-3 3,-1-7,-4 3,-1 3,-1 5,4-1,4 8,1 2,-2 2,-1-4,-2 1,-3-1,0 1,-2 0,0-3,4 5,1 0,4 1,0-9,4-5,-3-10,-1 1,-2-1,-3-6,-2-5,-1-4,-1-5,-1-3,1-1,9-1,1-1,-1 0,-1 5,-2 1,-2 0,-2-1,4-1,-1-1,0-1,-2 0,0-1,-1 0,-2 0,1 0,-1 5,4-5,1 0,0 4,3 5,0 0,-1 0,-2-3,-1-1,-2-2,3-2,0 5,0-1,-1 0,-2-1,0-2,-1 0,-1-1,0 0,0-1,-1 0,1 0,0 0,-5 0,0 0,0 0,1 5,1 0,2 1,-5 7,0 0,1 4,1-2,1 1,2-3,-10 7,1-4,0 3,2 1,2 2,-2-5,1 7,2 0,0 1,-2 1,0-1,-3 6,1-6,1 0,3-6,1 4,-3 0,1-3,1 0,1 5,1 1,2-4,0 0,1-6,0 6,0 5,0 2,1 1,-1-6,0-1,0-1,0 0,0 0,0-4,0-23,-5-26,0-13,1-19,0-13,1-1,1-7,1 2,0 0,1-2,0 7,1-2,4 1,0 6,0 2,-1-4,4 0,-1 4,-1 1,-2 0,4-6,4 5,-2-1,0 5,-3 5,-3 5,-1 3,3-2,-1 2,0 0,3-3,0 1,-2-4,-1-4,-2 2,-1-3,4 3,-1 3,0 3,3 3,0-3,-2 1,-1 1,-1-4,-2 2,-2-4,1 1,-2-3,1-3,0 2,4 2,1 4,0 3,-1 3,-2 0,0-3,-1 0,0-4,-1 0,0-3,0 1,-1-2,1 1,0-2,0 3,0 2,0-3,0-1,0 1,0 2,0-2,0-2,0-3,0 1,0-1,0 4,0 2,0-6,0-2,0 2,0-6,0-2,0 4,0-1,0 1,0-1,0 5,-5-1,0-6,0 4,1 4,-3-1,-5-5,-4 3,1 3,-1-1,-3 0,3-1,-6-3,-1 4,3 3,5 5,-1-2,0-1,-2 1,-2 6,20 33,0-5,-1 1,1 0,-1-1,1 1,0 0,-1-1,1 1,-1 0,0 0,1 0,-1-1,1 1,-1 0,1 0,-1 0,1 0,-1 0,1 0,-1 0,1 0,-1 0,0 0,1 1,-1-1,1 0,-1 0,1 0,-1 1,1-1,-1 0,1 1,-1-1,-22 41,4 21,4 28,4 18,4 6,4 1,1 2,2-3,1-5,0 2,-1-9,1-3,0-12,-1-2,0-5,0-3,0-2,0-6,0-7,0-10,0-4,0 2,0 0,0-1,0-4,0-1,0 0,0 0,0 2,0-4,0-4,0-15,0-18,0-27,0-25,0-21,0-20,0-15,-5-25,0-8,0-12,1-13,2-7,0-9,1-7,0 5,1 1,0-1,1 7,-1 12,0 16,0 15,0 19,0 10,0 10,0 18,0 6,0 3,0 4,0 4,0 8,0 2,0 6,0 0,0 4,0-2,0-1,0-9,0 3,0-2,0 4,0 0,0 4,0-1,0-1,0-3,0-1,0-2,0-2,0 5,0-6,0-4,5-2,0 0,0-8,-1-4,-1 6,-2-7,0-1,0-6,-1 2,-5 0,0-4,-5 0,1-5,1 6,1-4,-6 6,0 2,-2-4,1 10,4 6,2 9,4 4,1 8,2 5,2 0,-1 2,1-2,-1 2,1 1,-1-3,0 2,0 1,0 2,0 2,0-4,0 1,5-4,0 1,5-8,-1-4,-1 2,-2 4,-2-6,-2-1,9-1,-1-2,0 5,-2-1,-3 1,-1 4,-3 4,0 4,-1 4,0 2,-1-4,1 1,0 1,-10 5,-5 7,-10 5,-3 5,3 8,5 12,6 26,6 24,3 22,4 17,1 7,1-4,0-6,0-17,0-8,-1-6,1-12,-1 0,5-4,0 3,-1 3,0 5,-1 7,4 4,-1 2,0-1,-2 5,-1 0,-2 7,0 5,-1-2,0 2,0 0,0-4,0-8,-1-5,1-8,0-7,0-1,0 1,0-6,0 1,0 3,0-6,0-2,0-2,0-5,0-7,0 1,0 5,0 3,0-3,0 1,0-4,0 6,0-4,0 6,0 1,0-4,0 1,0-1,0 1,0-5,-5-8,-4-10,-6-9,-4-6,-3-5,-6-8,-2-6,5-6,0-8,7-3,1-7,4-4,3 1,0-3,2 3,-3-2,2-2,2 4,-8-3,2 5,1 2,3 3,3 3,3 2,1 2,1 0,2 0,-1 1,1-1,-1-5,1-4,-1-1,0-4,0 2,0 2,0-2,5 2,0-3,0 3,-1-8,-1 3,4-4,-1-1,-1-1,-1-2,-1-1,-1 5,-2-1,1 6,-1-7,-1-5,1-3,0-1,0-4,0 6,-1 1,1 2,0-4,0 5,0 1,0-5,0 1,0-1,0-4,0 0,0-4,0-3,0 7,0-4,-4-1,-1 7,0-4,-4 4,-4 0,2 8,0 0,4 7,2-1,-2 5,1-2,-9-7,1 2,2 2,2 0,4-1,2-2,2 2,1 5,-3 3,-1 4,1 2,0-3,-3 6,0 1,-4-5,2 1,1-1,2 1,-2 6,-9 0,-4 1,2 0,-2-1,5-6,-1-1,4-1,-1 1,2 1,4-4,2 0,3 1,2 2,0 1,1 1,1 1,0 1,-1-1,0 1,1 15,-1 24,0 20,0 13,0 15,0 19,0 18,0-1,0 11,0-5,0-6,0-7,0-3,0 5,0 1,0 6,0 2,0 9,0-5,0 8,0-7,0-8,0-4,0-2,0-6,0 1,9 10,1-8,0-3,3-15,8-5,-3-12,-2-5,-4-10,-4-1,-3-5,-3-3,-2 6,5 3,-1 3,5 8,-1-4,0 1,2 0,4-6,-2-5,-2-4,-3-5,-2-3,-2-1,7-7,0-9,0-20,-2-14,-3-16,-2-19,-1-9,-1-11,-1-7,-1-6,1 1,0-1,-1 0,1 3,0 4,0 5,0 3,0 3,0 7,0 1,0 0,0-1,0 4,0-1,0 4,0-2,0 3,0-2,0 8,0 2,0 8,0-3,0 4,0 0,0 0,5-1,5-12,0 4,-1 0,-2 0,2 2,4 1,-2-5,8 1,-2 5,-2 5,-5-3,-3 5,7-1,-2 3,3 0,2-2,-1 4,-4 2,-4 3,-3 3,3 8,-2 1,-1 1,-2-1,-1 0,0-2,-2-1,0 0,0-1,0 0,-1-1,6-4,0-5,5-5,-1 0,-1 3,-3 3,-1 3,-1 3,3-4,-1 1,0 2,4-5,-2 2,-1-5,-1 2,-2 2,-1-3,-1-2,-1 0,0 3,0-2,-1-3,1 3,0 16,0 13,0 18,0 9,0 16,0 13,0 5,0 3,4-1,1 4,10-1,-1 2,-1-2,-3 2,-3-6,-3 2,3-7,-1-2,-1-7,3 0,-1-4,0-5,-3-2,-1-3,-1-2,-1-1,-1 0,0 0,-1-1,1 1,0-1,0 1,0 0,-1-14,1-20,0-20,0-17,0-8,0-9,0-4,0 1,0 3,0 0,0-6,0-2,0 3,-9 4,-1 5,0 5,-3 8,2 2,-2 11,1 6,-1 3,2 2,2 2,-1 3,-4 1,2-1,3-1,-3 3,3-1,-3 4,-3-2,-3 3,-12 4,-7 2,-11 3,-9 1,2 2,1 0,6 1,2-1,6 1,5 9,9 5,9 9,7 4,5 7,3 9,3 5,0-3,1 6,4 0,9 0,11 0,-2-6,2-11,5-6,-1-9,0-7,4-11,-2-14,-6-7,3-16,-6-2,-6-11,-6-2,-4 2,-4 0,-2 5,-2 6,-9 9,-11 9,-14 8,-13 6,-16-2,-3-7,1 1,-2 0,13-1,10 2,8 3,12 8,9 7,12 7,11 6,2 3,7 2,-3 1,4 1,-3-1,1-4,-3-11,7-15,-3-9,-3-7,-3-4,-12 24,2 0,0-1,0 0,0 1,0-1,-1 0,1 1,0-1,-1 1,0-1,1 1,-1-1,-1-1,-19-14,-12-1,-13 6,-6-2,2 3,-5 4,6 1,5-1,1 0,1-3,4 1,4 2,3 2,3 1,2 2,1 1,-3 1,-1 0,-4 1,0-1,-3 0,-9 1,2-1,-7 0,4 0,-1 0,5 0,0 0,4 0,5 0,-2 0,2 0,-2 0,1 0,-2 0,-8 0,-3 0,-8 0,4 0,1 0,0 5,1 0,1-1,4 5,6-1,0-1,-1-2,-2-1,2-2,-6-1,-7-1,-6 0,-7-1,-13 1,-8 0,-17 0,-3-1,-12 1,-5 0,-16 0,-1 0,5 0,8 0,15 0,8 0,15 0,9 0,12 0,7 0,7 0,-1 0,6 0,-2 0,0 0,-4 0,-5 0,0 0,-3 0,3 0,-3 0,2 0,4 0,7 0,3 0,-4 0,6 0,5 0,0 0,-6 0,-1 0,-2 0,-1 0,0 0,-4 0,-1 0,1 0,-8 0,-5 0,-7 0,1 0,-5 0,0 0,-5 0,6 0,7 0,6 0,11 0,0 0,-2 0,1 0,-4 0,-8 0,-5 0,-3 0,9 0,0 0,9 0,10 0,7 0,-2 0,4 0,-3 0,4 0,-7 0,3 0,-3 0,4 0,-6 0,-2 0,-1 0,-1 0,4 0,-4 0,4 0,0 0,0 0,-5 0,-11 0,-6 0,-9 0,-8 0,-5 0,0 0,-3 0,-1 0,-1 0,-6 5,3 0,11 0,4-1,16-1,-2 8,11 0,9 0,8-3,8 2,4-1,3 8,7 2,5 13,6 12,3 7,2 7,2 1,1 0,0-3,0-7,0-2,0-6,-1-1,0-4,0 1,0-3,5 2,0-2,5-2,-1-2,9-2,2-2,4-6,1-6,6-5,0-4,4-3,-1-2,4 0,7-2,8 1,2 1,1-1,9 0,3 1,9 0,1 0,6 0,4 0,8 0,4 0,10 0,2 0,-2 0,-12 0,-13 0,-9 0,-9 0,-3 0,-1 0,2 0,2 0,6 0,2 0,7 0,-1 0,9 0,-1 0,-2 0,11 0,-8 0,-8 0,-6 0,2 0,3 0,-6 0,4 0,18 0,-4 0,2 0,-4 0,-5 0,-4 0,-9 0,-3 0,-2 0,0 0,6 0,5 0,7 0,14 0,8 0,3 0,5 0,2 0,-4 0,-3 0,-9 0,-5 0,-7 0,-1 0,0 0,-4 0,2 0,-8 0,-3 0,-2 0,-3 0,-4 0,-1 0,-9 0,5 0,2 0,8 0,3 0,6 0,-10 0,-5 0,-6 0,-6 0,-8 0,-7 0,-7 0,1 0,2 0,4 0,2 0,9 0,1 0,2 0,-5 0,-1 5,-10 5,-1 0,-5-1,3-2,7-2,4 2,3 0,-3-2,-5-1,-4-1,-5-2,-3 0,2-1,-1 4,-5 6,3 0,9-2,4 4,6 3,-2-3,-5 4,2 1,0-2,-3-4,1 2,-3-3,-2-2,-9 1,-2-1,-2-1,0-3,0-1,0 3,7 5,0-1,0 3,5 3,0-1,-7 1,-1-3,2 2,0-3,0 2,0-3,-1-2,-1 1,-5-6,-5-12,-6-12,-3-16,-4-8,-2-6,0-2,-1-1,-1 0,2 1,-1 2,-4 0,0 6,0 5,-4 0,-4 0,-4-2,2-2,-2 2,3 4,-6-5,3 2,3 3,3 4,0-2,-2-2,-3 1,2-2,-3 2,4-2,3 3,3 21,7 14,0 0,0 0,0 0,0 0,0 0,0 0,0 0,0 0,0 0,0 0,0 0,0 1,-1-1,1 0,0 0,0 0,0 0,0 0,0 0,0 0,0 0,0 0,0 0,0 0,0 0,0 0,-1 0,1 0,0 0,0 0,0 0,0 0,0 0,0 0,0 0,0 0,0 0,0 0,-1 0,1 0,0 0,0 0,0 0,0 0,0 0,0 0,0 0,0 0,0 0,0 0,0 0,-1 0,1 0,0-1,0 1,0 0,0 0,0 0,0 0,0 0,0 0,0 0,0 0,0 0,0 0,0-1,-2 18,1 8,2 14,-1 2,1 5,-1-4,1 1,-1-3,0 0,0-4,0-2,0-4,0 2,5 3,0 5,0-3,0-1,-2 1,-2-2,1-3,-2-2,0-3,0-1,0-2,-1-14,1-11,0-15,0-7,0-9,0-3,0 1,-5-3,0 2,0 2,1 2,1 3,-4-3,1 1,-4-4,1 1,-4 2,3 1,-4 2,3 2,2 1,-2 1,-3 0,-7-5,-8 5,-13 0,-5 1,-13-5,-7 5,-1 4,-2 2,9 4,5 4,8 3,9 4,5 1,6 1,-7 0,2 1,-5 0,2-1,-2 1,-8-1,-2 0,2 0,0 0,5 0,-5 0,-6 0,4 0,-6 0,6 0,-5 0,1 0,5 0,-4 0,5 0,1 0,-10 5,5 0,-6-1,0 0,2-1,-4-1,2-1,1 0,-8-1,6 0,-3-1,-2 1,2 0,2 0,-2 0,7 0,-3 0,3 0,1 0,-4 0,-4 0,1 0,-3 0,-3 0,-3 0,-2 0,-7 0,0 0,-5 0,-5 0,-4 0,2 0,-2 0,4 0,-1 0,12 0,10 0,11 0,3 0,16 0,22 0,26 0,21 0,28 0,22 0,23 0,17 0,18 0,26 0,25 0,15 0,11 0,5 9,-3 1,-15 0,-21-2,-26-2,-26-2,-14-2,-13-1,4-1,5 0,14-1,7 1,7 0,-5-1,-5 1,-18 0,-18 0,-13 0,-19 0,-14 0,-7 0,2 0,-5 0,6 0,6 0,2 0,5 0,4 0,5 0,-8 0,-8 0,-4 0,-21 0,-41-5,-44 1,-41-6,-22-4,-23 1,1-3,1-6,9 2,6-2,0 0,16 4,2-1,11 5,3 4,2 4,-14 2,-1 2,-10 2,-4 1,3-1,4 1,0 0,10-1,9 0,3 1,12-1,5 0,-1 0,2 0,-5 0,-4 9,-4 1,-9 5,3-2,-2 3,9-3,5-3,5-3,13-3,2-2,-4-2,-11 5,-9-1,0 5,-5 0,-7 3,3 4,-1-2,10 2,10-3,4-3,8 1,6-2,10-1,7 1,3-1,-5-2,-2-2,-3-1,-5 4,4-2,-1 10,7-1,-10-2,0-2,4-3,6-3,1-2,5-2,-1 0,-1 5,-8-1,-6 0,-8 0,0-2,-4 0,2-1,4-1,-2 0,-2 0,7 0,-3 0,-1 0,1 0,3 0,1 0,8 0,-3 0,5 0,6 0,5 0,3 0,4 0,-2 0,-5 0,-4 0,-4 0,2 0,-3 0,5 0,-7 0,-1 0,-7 0,-6 0,-6 0,7 0,-3 0,7 0,4 0,2 0,6 0,5 0,5 0,4 0,-3 0,-3 0,1 0,-9 0,2 0,-3 0,3 0,4 0,4 0,2 0,4 0,1 0,1 0,1 0,-1 0,1 0,-1 0,0 0,0 0,5 4,0 2,-1-1,0-1,-1-1,-1-1,-1 3,-1 6,0 3,4 5,6 2,-1 3,5 0,-3 11,4 5,-4 0,3-2,2-4,3-3,1-17,2-17,2-17,0-17,0-5,1-5,-1 2,0 4,1 5,-1 5,0 3,0 2,0-3,0 1,0 0,0 0,14 2,6 5,10 6,2 5,5 5,4 3,9 1,2 2,1 0,4 0,5 0,9 0,-7-1,2 1,6-1,1 0,6 4,10 6,5 0,4-1,6 8,1 2,0-1,-2-3,-7-5,-11-3,-12-4,-4-1,2-2,-5-1,15 0,1 1,7-1,3 0,3 1,10 0,-2 0,-5 0,-7 0,-7 0,-14 0,-14 0,-13 0,-8 0,-8 0,2 0,8 0,-1 0,0 0,-3 0,-2 0,-3 0,-2 0,-1-10,-6-4,0-11,0 2,1-6,1 4,1 5,-9 6,-15 14,2 0,0 0,0-1,1 1,-1 0,0 0,0-1,0 1,0 0,0 0,0-1,0 1,0 0,0 0,0-1,0 1,0 0,0 0,0 0,0-1,-1 1,1 0,0 0,0-1,0 1,0 0,0 0,0 0,-1-1,1 1,0 0,0 0,0 0,-1 0,1 0,0-1,0 1,0 0,-1 0,1 0,0 0,-1 0,-29-5,-32 4,-24 1,-24-4,-17-5,3-9,3 0,7-4,6 5,9 3,10 5,6 4,15-7,9 1,12 1,4 3,7 2,-1 2,4 1,-2 2,2 0,-8 0,-8 1,-3-1,-6 0,-10 1,0-1,3 0,-6 5,-1 0,-7 4,1 0,4 4,1-2,1 3,6-3,5-2,9 2,9-2,8-2,5-2,4 2,7 4,2 5,-1 2,0 4,-2-4,3 2,-1-1,0 2,-2-3,3 0,0 0,-2 2,-1-3,-11 0,3 2,0-4,-4 1,1-3,1 1,1-3,2-2,1-3,1 2,0 3,6 9,5 4,9-3,15-4,8-4,10-5,8 1,11-3,14 0,13-3,4-1,13-1,5-1,3 0,10 0,2 0,-2-1,-6 1,-9 0,-3 0,-1 0,-4 0,-8 0,-9 0,1 0,0 0,6 0,5 0,10-10,5 0,13 0,7-3,-1 2,7-2,-8-8,-4 2,-10 3,-9 4,-13 5,-10 2,-8 3,2 2,-2 0,6-4,13-5,3 0,6 0,-6 3,3-9,-8 2,2-3,-12 3,-1 2,-11-1,-8 2,-10 3,-5 2,-1 2,-2 1,4 2,-2 0,5 1,-3-1,4 0,-2 1,3-1,-2 0,6-9,-2-1,3 0,-4 1,2 4,0 1,3 2,1 1,7 1,5 0,11 0,9 1,8-1,6 0,0 1,-8-1,-5 0,-12 0,-9 0,-10 0,6 0,3 0,10 0,10 0,8 0,11 0,5 0,-3 0,1 0,-16 0,-6 0,-9 0,-7 0,-2 0,3 0,6 0,4 0,2 0,-3 0,0 0,0 0,-5 0,0 0,2 0,-4 0,-4 0,-8 0,-7 0,-9 0,-5 0,-3 0,-3 0,-1 0,-1 0,6 0,9 0,11 0,0 0,2 0,-10 9,-10 11,-11 5,-7 3,-7 0,-4 1,-2-2,-1 0,0-1,0-1,1-1,0 0,1 5,0 5,-1 0,1-1,1-2,-6-2,0-2,0-1,1-1,1-1,-3-5,-5-5,8-17,1 3,1 0,-1 0,1-1,-1 1,1 0,-1-1,1 1,-1-1,1 0,-1 1,1-1,0 0,-2-1,-35-22,-4-9,-14-12,-2 0,-2-8,3 4,6 0,7 6,13 5,5 0,18 9,8 29,0 0,0-1,0 0,0 0,0 0,0 0,0 0,0 0,0 0,0 1,1-1,-1 0,0 0,1 0,-1 0,1 1,-1-1,2-1,0 3,-1-1,0 0,1 0,-1 0,0 0,0 0,1 0,-1 0,0 0,1 1,-1-1,0 0,0 1,1-1,-1 1,1 0,25 21,12 18,-4 10,-1-1,-3 2,-3-5,-2-6,-6-6,-1-9,0-3,1-7,-4 4,-4 2,-4 6,-4 1,-1 1,-7-5,-11-6,-6-7,-13-4,-12-4,-6-7,-7-11,-11-6,-9-13,-3 2,0-10,1 1,3 3,6-1,7 2,6 4,0 3,-1 2,-3 3,6 0,3 1,3 0,-8 1,6 4,5 5,-2 4,0 5,1 3,5-8,0 1,-5 0,-5 2,-7 2,1 2,0 1,-1 1,-3 1,-3 1,3-1,-2 1,-1-1,-6 0,-2 0,-6 0,5 0,-4 0,-4 0,-4 0,-3 0,-12 0,-8 0,9 0,-3 0,-12 0,-9 0,-17 0,-7 0,-4 0,0 0,1 0,12 0,11 0,17 0,20 0,15 0,10 0,3 0,1 0,-6 0,-6 0,-8 0,0 0,1 0,11 0,8 0,12 0,11 0,2 0,6 0,3 0,3 0,2 0,6 10,10 0,29-1,54-1,46-2,41-2,26-2,18-1,-3-1,-18-1,-14 1,-32 0,-18-1,-19 1,-15 0,-8 0,-6 0,2 0,-1 0,6 0,0 0,-6 0,-5 0,-12 0,-10-5,-4-5,-11-4,4 0,8 2,7-2,4 3,11 3,10-7,12 2,8 1,4 4,2 2,0-2,-5 1,-11 2,-7 1,1 1,2-3,-5 1,-2 0,3-4,-10 1,0 2,-2 1,-3 2,1 1,-3 1,-3 1,-8 0,-7 0,-7 0,0 1,1-1,-2 0,-2 0,7 10,14 5,-3 5,3-2,4 1,-6 2,-5 1,-3-4,-5-5,1-3,5-5,-2-3,7 4,-4 3,-4 0,-5-1,-4-2,-4-1,-2-3,3-1,0 4,-1 0,4 5,4 3,-5 5,-2-3,-3-2,-1-4,-1 2,4 2,-4 3,0-1,-2 1,1-3,0 2,1 2,-1-3,6-3,0 1,4 7,1-2,-2-2,-2-4,-11-4,-22-6,3-1,1 0,-1 0,0 0,0 0,0 0,0 0,0 1,0-1,0 0,0 0,0 0,0 0,0 0,0 1,0-1,0 0,0 0,0 0,0 0,0 0,0 0,0 1,0-1,0 0,0 0,-1 0,1 0,0 0,0 0,0 1,0-1,0 0,0 0,0 0,0 0,-1 0,1 0,0 0,0 0,0 0,0 0,0 0,0 0,-1 0,1 1,0-1,0 0,0 0,0 0,0 0,-1 0,1 0,0 0,0-1,0 1,0 0,0 0,-1 0,1 0,0 0,0 0,0 0,0 0,0 0,0 0,0 0,-1-1,-37 3,-34-1,-19-2,-7 1,4-1,6 0,0 1,5-1,-1 1,-3 0,2 0,3 0,7 0,3 0,2 0,1 0,4 0,-5 0,-1 0,-7 0,0 0,-5 0,1 0,-4 0,6 0,-1 0,2 0,-4 0,2 0,-3 0,6 0,3 0,1 0,-3 0,-4 0,-1 0,2 0,-4 0,-7 0,5 0,3 0,9 0,7 0,-2 0,1 0,-2 0,-1 0,4 0,-1 0,5 0,9 0,-1 0,8 0,-4 0,6 0,1 0,-1 0,0 0,-6 0,4 0,-5 0,4 0,1 0,6 0,-1 0,5 0,-1 0,3 0,-2 0,-2 0,-8 0,-7 0,-8 0,1 0,0 0,-6 0,2 0,-6 0,-3 0,5 0,4 0,5 0,9 0,4 0,2 0,1 0,0 0,3 0,4 0,5 0,3 0,3 0,1 0,1 0,1 0,-1 0,10 0,15-9,24-6,33-5,39-7,44-8,19 0,24 0,2 2,9 8,-12-3,-9 2,4 1,-17 4,3 6,9 6,6 3,11 4,0 1,-6 2,-6 0,-18 0,-18 0,-22 0,-23-1,-14 0,-19 0,-10 0,-3 0,-2 0,4 0,5 0,4 0,-5 0,3 0,2 0,-2 0,-3 0,-6 0,-4 0,-6 0,-1 0,-4 0,-4 0,2 0,-12 5,-12 0,-16 4,-24 10,-13-1,-9 2,-8 2,-5-3,-10 4,-7-4,-11-3,-10-5,-7-5,-2-2,2-3,-11-1,11-1,4 1,10-1,8 0,6 0,10 1,3 0,7 0,5 0,-1 0,-2 0,-4 0,-2 0,-3 0,-3 0,0 0,9 0,0 0,9 0,4 0,3 0,1 0,4 0,1 0,4 0,-1 0,3 0,-2 0,2 0,-2 0,2 0,3 0,2 0,2 0,2 0,6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0T19:03:48.642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gnorePressure" value="1"/>
      <inkml:brushProperty name="inkEffects" value="lava"/>
      <inkml:brushProperty name="anchorX" value="-2442.92578"/>
      <inkml:brushProperty name="anchorY" value="2402.7417"/>
      <inkml:brushProperty name="scaleFactor" value="0.5"/>
    </inkml:brush>
  </inkml:definitions>
  <inkml:trace contextRef="#ctx0" brushRef="#br0">4405 1308,'0'0,"4"0,2-10,-1-9,-6-11,-6-3,-1-5,-4 5,0 3,-2-3,-8 3,2 1,-1 6,4 1,4 2,-5-5,-2-2,-2 0,-2 0,0 1,-1 5,-5-4,0-5,1 5,0-1,-3-3,1 5,6 1,-4 5,2 0,0 0,1 4,5-2,-3 0,-5-3,-2-2,-4 4,-4-6,-4-1,3 3,-12 0,-2-4,-1 3,-4 5,6 0,2 4,1 0,-3 2,0-2,6-2,0 2,-4 3,1-2,-11-2,10-4,-4 4,2 2,1-2,1-1,6 2,1 3,0-2,0 3,4 2,-2 2,-9-3,2 2,-1 0,0 3,5-5,6 2,-4 0,3 2,-1 1,-2 1,-1 1,3 1,-1 0,4 1,-1-1,3 0,-2 0,3 0,-2 1,2-1,2 0,4 0,1 0,2 0,-3 0,-10 4,0 2,-13 3,2 0,-6 4,-5 8,6-2,7 2,6 1,-2 1,9 0,4-4,9 0,-3-4,-3 5,-6 1,-5 8,1 0,-3 1,3 4,-2-1,8-2,3-6,9-2,1-2,5 0,5 1,-1 0,3 5,-3-3,1 5,2-1,2 0,-8 9,2 4,0 0,-2 1,2-2,-2 1,2-4,3-3,2 1,-2-2,1 2,-4 4,2-3,2-1,1 1,3-2,1-2,-4 2,1 3,0 4,2-3,0 3,-3-3,0 1,-4 2,1-3,1-2,2-5,2 3,2-2,-4 2,1-1,1-1,0-3,2 4,0-2,1-1,1 3,-10 3,1 0,-1-2,2 2,2-2,3 3,1 2,1 3,1-2,0 1,0-3,5 2,1-4,-1-3,-1 2,9 7,-1-1,3 3,13 10,-2 2,2 1,-1-1,-1-1,4-3,0-6,-1-2,0 0,-7-4,-1-10,-1 1,0-2,-3-3,5 0,1-6,1 4,1-5,1 1,-1 0,0 1,-1-4,1-4,-6 0,1-2,-6 1,1 2,1-1,3-3,1 2,-3 3,6 2,5 7,3 3,-1-4,5 0,3 0,-1 0,-2-1,-3-3,-3-5,3-5,8 1,-1-3,4-1,1-3,-2 0,0-2,-4-1,7 0,0-1,3 1,6 0,0-1,5 1,-5 0,-7 0,-7 0,-6 0,-5 0,-3 0,-3 0,1 0,-2-5,6 0,0 0,1 1,8 1,-5-4,4 1,-3 1,8-4,-1 1,6 1,-2 2,1 2,-3 1,4-3,-4 0,2 0,-5 1,2-3,0-4,-2 0,1-3,-4-3,2 2,3-6,-4 2,-2 0,2-7,1 4,4-5,2 0,-3-1,1 1,-4 5,2 1,-4 1,2 4,-7 0,1-1,-2-2,3-2,-1-1,3-6,-1-1,-1 0,1 5,-1-3,-2 5,-6 1,1-5,5 0,5-1,-1-5,-1 6,-2-5,-3 7,-2 1,-1-5,-2 6,0-5,0 5,-5 0,0 0,0 5,-4-6,6 0,-4-6,2 4,1 0,1-4,2 0,-5 1,1-5,5-3,-4 0,6 2,-4 2,0 3,0 2,1 2,-5-4,0 4,-4 2,-4-5,1 6,-3-6,-1 1,-3-1,-1 2,-2-1,-1 2,0 0,0 1,-1-1,1 1,0 0,-1 0,1 0,0-5,0 0,0 0,-5-4,-4 1,-1 1,-4 1,-3 3,-3-4,-2 1,4-4,-1 1,-1 1,-1-3,0-3,3 2,-1 7,5 3,-1 7,13 20,1-1,0-1,0 1,0 0,0-1,0 1,0 0,0 0,0 0,0 0,0 0,0 0,0 0,0 0,0 0,0 1,1-1,-1 0,-1 1,-17 16,3 9,5 10,4 11,2 4,-1 3,1-5,0-1,-3-1,1 0,1-5,1 0,2-4,1 0,-3 7,0 3,0 1,1-4,-3-4,0-6,1-4,2-4,-4 3,-8 9,0-1,-3-1,-2 7,-1-3,-1 7,-1-3,-5-4,4-5,-4 0,0-3,1-2,5-2,2-8,0 0,0-2,5 1,-2-5,0 2,-1 1,-17 6,-1 2,-1 2,2-6,-7 0,3-1,-2 1,3-5,-1-4,-2 5,-6 2,-12 2,-1-4,-6 6,3-4,2 1,10 0,2-4,4 5,5 1,1-3,-1-5,3 6,3-5,-1-3,3 1,-7 2,1-4,-3-2,3-3,4-3,3-2,-6 4,1-1,2 4,-2 0,-2-2,2-1,2-3,-1-1,2-1,-2 0,2-2,1 6,4 0,1-1,-3 0,1-1,-4-1,2-1,-5 0,3-1,-4-1,3 1,-3 0,3 0,2 0,2 0,4 0,1 4,6 6,5 5,6 8,9-1,8-3,7-5,4-5,9-3,2-4,5-6,0-1,-2-1,3 1,-2-4,8-3,-3 1,3 1,-2-2,0 2,2-2,-3 1,-4 3,-3 2,2 3,-3 1,-1 2,3-5,-6-5,-2 1,-1 0,-1 2,0 3,0 1,0 2,0 0,1 1,0 1,0-1,0-4,1-1,-1 0,0 1,5-8,1-5,-1 1,-1 3,9-2,-1-2,-1 4,-2-3,-3 4,-2 2,3-1,8-7,5-4,8-2,-2 3,-4 0,-2 0,-5 4,-4 0,-5 4,-2-2,-3 0,-1-4,0 4,-6 13,-18 2,1 0,-1 1,1-1,-1 0,1 0,-1 1,1-1,-1 0,1 1,-1-1,0 0,1 1,-1-1,1 1,-1-1,0 1,1-1,-1 1,0-1,0 1,1-1,-1 1,0-1,0 2,-6 22,-13 6,-13 12,-8 1,-6 3,-3-4,3-3,4-10,11-4,0-3,3-6,2 0,0-5,2 3,-5-4,0 2,1-1,0-3,1-3,1-1,1-3,0 0,1-1,-5-1,0 1,0-1,-4 11,1-1,-4 1,-3-2,2-2,-3-2,-2-2,-2-1,3-1,4 4,3 1,0-1,2 0,2-1,2-2,-3 5,-5 0,-3-1,6 4,2-2,3 0,-2-2,1 3,-5-1,2-1,-4-2,1-1,-2-1,1-7,-6 0,-8-5,-3-4,-1-4,5-3,-3 3,10-1,1 4,5 4,4-2,4 4,-4-2,3 1,0 3,1 2,7-3,-4 1,0-4,0-2,0-5,0-2,0-2,0 3,1 4,4 0,1 4,0-6,-1 2,3-3,0-1,-1-2,3-6,-6-1,4-1,-12-9,-1 0,-2-3,2-2,0 2,3-1,5-1,2 4,6 3,-1 3,3 0,4 1,-7 2,3 2,0 2,4-4,-2 0,2 1,1 1,3 1,1 1,-3-3,-4 4,0 1,1 1,3-5,1 0,3-5,0 1,2 0,0 2,1-3,-1-8,0-4,1-3,-1-2,0 0,0 4,0 6,0 5,0 0,0 3,0-3,0-3,0 2,0 2,0-2,0 2,0 3,0 1,0 3,0 2,0 0,0 1,0 0,0 0,0 0,0-4,5-1,0-5,9-9,0 1,4 2,7-1,-3 3,-4 4,0 4,0 7,1-3,-3 2,1-1,2 5,-5 0,-2 1,0-1,8-2,-3 0,2-1,2-1,1-5,-4 9,-18 22,1-2,-1-1,0 1,1 0,-1 0,1-1,-1 1,1 0,-1 0,1-1,-1 1,1 0,-1 0,1 0,-1 0,1 0,-1 0,1 0,-1 0,1 0,0 0,-1 0,1 0,-1 0,1 1,0-1,8 21,-3 28,-13 11,-2 11,-6 9,-4 2,2-4,3-7,5-12,-7-6,3-10,2 2,2-4,4 0,2-4,-3 6,0 3,2-4,0 7,-3-5,0 6,2 1,-4 5,1 0,1-6,-2-1,0-7,3 0,1 0,2 1,-4-4,2 2,0-4,1 7,2 1,0-2,1-4,1 5,0 1,0 2,1 7,-1-5,0-5,0-6,0-5,0-28,0-23,5-22,0-16,5-11,-2-6,0 1,3 4,8 6,-2 5,3 4,-4 7,-3-2,0 5,-3 4,-2 1,1-2,-1 3,3 8,-2-1,-1 1,-2 2,-3 1,4-4,-2-4,10-5,-1-3,-2 1,2-7,3-5,-3-12,1-5,3-4,-3-7,1 0,2 0,1-7,-2 1,-5-3,2 7,-4 4,3 9,-3 11,-3 12,-1 4,6 7,5 0,-2 4,-1 11,-5 17,-2 13,-4 18,-1 16,-2 4,0 8,-1-4,0 6,-4-7,-5-6,-1-6,2-6,7-23,11-18,13-16,20-22,8-9,15-13,-3 4,4 2,-8 9,-9 9,-8 12,-7 12,-5 9,-3 7,-3 4,-5 7,-5 6,-10 0,-9 4,-7 2,-1-7,6-4,8-3,13-3,6-5,11-7,2 0,5 1,0 2,3 2,-3 3,2 2,-3 0,-3 1,-2 0,-4 1,-1-1,4 1,-1-1,0 0,-1 5,3 0,0 0,-2 9,0-1,-2-1,-1 2,4-3,4 7,5 3,4-2,-3-4,-2-5,-4-3,-3-3,-4-3,-1 4,-2-1,0 0,-1-1,5-1,6 0,-1 3,0 1,-2-1,-2-1,-1-1,-3-2,0 5,-1-1,0 0,0-1,4-1,1-2,0 5,-1-1,-1 0,-6 4,0-1,3-2,2 4,4 3,2-1,-2-2,0-3,3 7,-2-1,-5 3,3-3,-2-2,0 5,-1-1,-1 7,4-3,1 6,-1-3,-1-5,-5 0,2-5,1 2,-6 1,5-2,0-2,1 0,0-1,-1-3,0 3,0 3,-5 3,4-2,-4 3,-1 1,-3 2,0-3,1 1,-3 1,2-3,-4 0,2 2,-3 1,-2 2,6 2,-1 0,2 6,2 5,-2 0,-4 5,2-8,1 3,-3 2,-2-1,-3 3,2-3,-2 3,4 2,-2 3,3-3,-1-3,-3-4,3-3,-3 1,0 0,-4-2,-1 3,-1 0,3-2,5-1,0-2,-2 3,-1 0,-2 5,-3-2,-5-1,-7-2,-5-7,1-2,-8-6,-2 0,-2-3,-1 1,1 1,0 4,0-3,2-3,-1 6,-4-3,0 3,0-4,1 2,5 1,2 2,1-3,-1 6,0 2,-1 1,-1 5,0-4,-1-1,-1 4,1-5,5 0,-5-2,4 1,-5-5,-5 0,-1 5,-1-3,-7-4,-4 0,-9 2,3 0,-5 3,-5 0,-4-2,-4 4,-3 6,-2-3,-6 9,0 0,4-1,7-2,10-7,11-2,8-7,8-5,4-5,2 2,1-2,-4-1,-5-2,-5 4,-5-1,-3 4,2-1,-6-1,5-3,3-1,1-2,-6-1,3-1,-7 0,5 0,-1-1,5 1,4 0,0 0,-1-1,2 1,2 0,-1 0,2 0,2 0,2 0,1 0,3 0,-5 0,1-4,-4-6,-5 0,-4-9,-2-3,-3-2,4-2,4-1,-1 1,5 1,3 4,3 6,2 1,1-1,2-2,0 2,6-1,-1 3,0-2,4-1,4-3,4-1,-2-7,-3-2,1 0,3-9,1 1,3 0,2 3,1 4,1-3,0 1,1 2,-1 2,1 2,-1-4,0 0,0 1,0 1,0 1,0 1,0 1,5-4,0-5,4 0,15-13,-1 1,2-8,-3 0,4 0,-5 1,0 6,-1 1,2-3,-5 3,-4 6,-4-5,1 3,-3 0,3-1,9-7,-2-1,3 4,1-10,-3 6,5-5,-4 5,-4 7,1-3,-4 5,-4-6,7 0,-2 3,-2 5,-3 0,2 5,-1 2,-3 4,-2 2,-1 12,-5 15,2 0,0 0,0 0,0 0,0 0,0 0,0-1,0 1,0 0,0 0,-1 0,1 0,0 0,0 0,0-1,0 1,0 0,-1 0,1 0,0 0,0 0,0 0,0 0,0 0,-1 0,1 0,0 0,0 0,0 0,0 0,-1 0,1 0,0 0,0 0,0 0,0 0,-1 0,1 0,0 0,0 0,0 1,0-1,-1 0,1 0,0 0,0 0,0 0,0 0,0 0,0 1,-29 29,-6 13,-8 21,1 3,-2 11,3 2,4-5,0-1,3 3,2-5,3 0,-7 3,5 6,2 0,7-10,6-7,1-7,5-5,3-7,3-3,-3 0,2-4,0-4,2 2,0-4,2-1,-4-2,-1 2,2 4,0 0,1-2,1 2,1 4,1 7,0 3,0-2,0 0,0 4,-4 1,-1 0,0-6,1 5,2-6,0-4,1-6,-4-4,-5-9,-5-6,-8-12,1-9,3-18,5-12,5-2,4-11,3-3,1 3,2-4,-1 4,1 6,0 1,5-1,13-5,16-7,9 3,20-5,-2 11,1 10,-3 7,-3 5,-9 7,-7 5,-16 5,-22 4,-5 1,-17 15,-19 21,-5 10,-2 8,4 3,9-1,9-5,9-2,6-6,5-6,3-5,2-3,4-2,11-7,8-1,15 5,11-4,9-3,17-5,10-4,2-4,-1-1,-13-2,-9-1,-12 0,-11 0,-19-9,-10-5,-15-5,-13-8,-9-6,-4-6,-7-10,0-2,5 3,7 5,8 1,5 1,5 3,3 5,2 2,0 4,-4 2,-6-3,0 0,-4 6,2-5,1-3,3-10,3-10,1-13,2-1,1-10,1-2,-1-6,1 1,-1-4,0 1,1 13,-1 2,4 3,6 5,0-5,9-7,3 3,2-1,-3 4,0 6,1 14,-1 5,1 7,-4 0,1 9,-5 2,6-2,-4 0,3 5,-5 15,-13 9,0-1,-1-1,1 1,0-1,0 1,-1 0,1 0,0-1,-1 1,1 0,-1 0,1 0,-1-1,1 1,-1 0,0 0,1 0,-1 2,3 54,-23 32,-13 31,-14 23,-7 11,-8 5,-5 5,1-17,13-8,10-19,12-11,12-17,9-6,-4-12,3-9,3-7,-3 0,2-4,3-6,1-3,2 0,1 4,2-3,0 0,0-5,0 1,1-5,-1 1,0-2,0-4,0-2,5-17,15-32,9-15,15-23,5-7,0-12,5-8,0 8,-1 2,5-8,-12 10,-6 7,-6-4,-5 0,1-7,-1 0,-1 3,-1 11,-2 6,0 1,-5 6,-1 8,0 0,-4 6,-3-2,-5 3,-3-2,-2 2,-1-2,-2 1,1-2,-1-3,0-2,1 2,-1-7,-4-1,-5 4,0-1,-13 5,1 4,-2 4,3 4,1 2,0 6,4 2,0 4,3 0,-1-2,-7-1,-7 1,-2 0,-1-2,0 2,-2 0,-5 3,7-1,2 2,-2 3,1-1,1 1,1 3,7-3,5-4,11-3,9-8,19-3,20-6,19 5,15 0,11 7,2 1,-10 6,-9 4,-14 4,-7 3,-9 2,-6 1,-1 1,-4 9,4 6,2 4,5 8,-3-2,3-1,-3 5,-3-5,-4-1,-3 4,-6 0,-2-5,-6-1,0-1,2 1,-3 0,-3 1,-3 0,-3 1,-7 4,-11 1,-20 5,-6-5,-1-6,2-8,3-6,4-4,3-3,-3-17,3-11,-5-14,1-8,7 0,6 4,7 5,6 5,3 4,4 4,0 1,-3 1,-6 6,-9 14,-15 25,-12 23,-17 17,-13 19,-10 22,-3 1,6-6,18-15,8-13,16-10,14-12,12-9,7-2,6 0,3-2,0 7,1 8,-1-2,0 2,-1-1,0 5,-1 1,0-1,0 5,0 8,0 3,0 0,0 1,0 0,0-9,0-5,0-4,0-2,0-3,-5 1,0-1,0 0,0-5,2-4,-3-4,-5-10,0-2,2-2,2 4,3 1,1 6,2 1,0-1,-3 3,-1-1,1 4,0-2,6-8,11-6,11-8,9-6,3-4,5-2,3-2,-8-5,-3-5,-9-5,-8-4,-2-2,-5-3,-2 1,1 3,-1-4,-2 0,-1 0,-2-1,-1 1,-5-1,-1-3,0-5,0-5,2-9,1-8,1-7,0 0,1-8,0-1,0-3,0-1,1-3,-1 9,0 1,0 1,0 5,0 0,0 7,0 4,0 8,0 2,0 0,0 4,0 4,0-2,0 3,0 3,0 1,0-2,0 0,0 2,0 1,0-4,0 1,5-3,0 0,5 2,8 3,10-4,7 2,-2 0,-2 8,-7 15,-24 9,1-1,0 0,0 0,0 0,0 0,0 0,0 1,-1-1,1 0,0 1,0-1,0 1,-1-1,1 1,0-1,0 1,-1-1,1 1,0 0,0 0,10 27,-6 17,-3 13,-1 14,-2 10,-1-1,1 3,0 0,0-3,1-8,-1-6,1-12,0-10,0-9,0-6,0-5,0-1,0-2,0 5,0 0,0 10,0 10,0 0,0 6,0 1,0 1,0-2,0-6,0-2,0-5,0 5,0-5,0 2,0-3,0-4,0-4,0-3,0 3,0-1,0 3,0 0,0 3,0-1,0-3,0-1,-4-3,-2 3,1-1,-3 4,0-1,6-6,6-8,12-10,6-7,4-13,2-2,-5-6,4-16,-1-8,1-6,-1-7,5-7,-6 1,-5 1,-1-6,-1 12,1 3,-4 4,-3 1,-4 6,1-5,3 4,-1-6,-3-5,-1 3,2-5,-2-4,-1-5,-2-8,4 2,-2-1,0 3,-2 6,-2 0,0-2,-1 3,-1 4,0 6,-1 4,1 7,0 0,0 4,0 4,-1-2,1 3,5-4,0 2,5 1,-1 2,4 3,-2-4,-2 1,2-4,-2 1,3 1,-2 3,3 6,-2 1,2-3,-2 0,2 4,3 0,2 0,3 0,1 4,7 4,0 4,1 4,-2 8,-5 6,-1 6,-6 5,-5 2,-5 3,-2 10,-3 5,3 10,1 3,-2 1,1 1,-2 2,-1 0,0 3,-1 4,0 2,0-2,0 3,0 0,0 2,-1-4,1 1,0-8,0 0,0 2,0 3,-4-2,-6 3,-5 2,-4 11,-3 3,-1-4,-2 0,0 7,4 4,-4 0,1 8,3-3,0-8,6-5,3-4,5-7,3-11,3-11,1-8,-4-12,-10-10,13-17,0 2,0-1,0 0,0 1,0-1,0 0,0 0,0 0,0 0,0 0,0 0,0 0,0 0,0-1,0 1,-2-1,-20-10,-2-18,-6-10,4-3,1-13,6 3,1-6,5 1,5 6,3 2,-2 2,2-4,1 5,1-6,2 1,1-1,0 1,1 1,1-4,4 9,5 2,5 0,-1 5,8-1,7-7,1 3,1-6,0 8,-2 0,-7 0,4-6,-6 2,-5 4,-4 0,-5-5,-3-2,2-7,0 5,-1-1,0 7,2-9,1 0,-2 4,-1-4,-1 6,-1 5,-2 6,1 5,-1 3,-1 3,-4-4,-5 6,0 9,1 12,2 19,2 12,2 21,2 22,0 12,1 11,1 9,-6 8,-9-1,0 0,0-9,3-13,3-13,3-15,3-10,1-9,1-8,1-6,-1-3,1-1,-1 3,1 0,-6 1,0 4,0 4,-3 0,0-2,-4-3,-3-6,-8-13,23-13,-2 2,1-1,-1 0,1 0,0 0,-1 0,1 0,-1-1,1 1,0 0,-1-1,1 1,0-1,-2 0,-20-23,0-17,-10-19,4-5,5-2,2 3,6 9,-5 3,4 4,-1 7,4 5,-2 4,4 4,3 3,-1 1,1 1,3 0,1 0,2-1,2 0,1-4,0-6,0 0,0 1,1-3,-1 2,0-8,5-3,5 3,0-2,4 4,3 4,-2 4,-3-1,6 2,-3 1,-2 21,-13 10,1 0,-1-1,1 0,-1 0,1 1,-1-1,1 0,-1 1,1-1,-1 1,1-1,-1 0,0 1,1-1,-1 1,0-1,1 1,-1-1,0 1,0 0,0-1,1 1,-1-1,0 1,0 0,6 38,-3 17,-6 16,-7 8,-5 8,-4-5,1-12,3-9,5-6,3-1,4-2,1-6,2-2,1-5,0-6,-5-3,-1-3,1-3,0-1,-3-1,-5 0,-4 6,-3 4,-3 1,-2-2,5 0,-1-3,4-2,0-2,4 0,-1-6,2 0,3 0,3 1,-3-4,11 1,26-4,16-3,20-4,4-2,1-2,-4-2,-5 0,-9-1,-4 0,-7 1,-2-1,6 1,-3 0,1 0,2 5,-4 0,-5 4,-8 10,-8 4,-8 12,-6 2,-4 5,-7 2,-6 8,-10 6,-10 0,-7 1,5-22,34-39,-1 2,-1 1,1 0,-1-1,1 1,-1-1,0 1,1-1,-1 1,0-1,1 0,-1 1,0-1,1 0,-1 1,0-1,0 0,0 0,1 0,-1 0,0 0,0 0,1 0,-1 0,0 0,-1 0,1 0,1 0,-1-1,1 0,-1 1,1-1,-1 1,1-1,0 0,-1 0,1 1,0-1,0 0,0 1,-1-1,1 0,0 0,0 1,0-1,0 0,0 0,0 1,0-1,0 0,1-1,6-43,10-11,0-11,-2-5,7 1,-4-5,2 0,-4 5,-5 5,-3 10,-3 6,1 8,0 2,8 0,-1 3,-1 4,-2-7,-4 2,-2 3,-2-3,-2-6,0 1,0-6,-1 3,5 0,1-5,-1-1,5 0,-1 0,4-3,-2 4,-2 2,-2 1,3 0,-2-4,4 5,-2-1,-1 1,-3 0,-1-4,-3 3,10 0,-1 6,0 0,-3 4,-1-1,-3 4,4-2,-1 3,4 2,-2-3,0 3,2 1,-1 2,2 7,9 6,8 16,2 14,7 9,-2 9,0 3,-3 0,-3-2,-7-3,-2 3,0-2,0 0,1-3,0-1,2 3,1 0,0-1,0-5,0-7,1-6,-1 0,0-4,0 3,1 4,4-3,0 4,-5 2,0 2,3 2,-5 2,0 1,0 0,0 1,1 9,-5 1,0 4,1-2,-4 3,-3-2,0 1,-2-3,-3-3,-3-3,-1-2,-2-2,0-2,-2 0,11 0,-1 0,1-1,-3 1,-1 0,-2 0,-2 5,-1 5,-1 5,-1-1,1 8,-5-3,-1-3,-9 1,-4 5,-13 7,-8 1,0-3,1-6,3-7,4-11,-7 1,3-2,1-6,7-1,4-5,-8 6,0 1,-4 2,-9 1,2 1,2-5,4 0,0 5,-2-5,-2 2,2-5,-2 0,4-4,2 1,5 1,-3-1,2 1,1-3,-3 2,2-2,5 1,2-2,2-2,0-3,0-3,-5-1,4-7,4-14,6-16,5-4,18-21,4 2,5-6,-1-3,2-3,-4-1,5 4,-3-1,1-1,1 10,6-11,-3 9,-5 2,-5 4,0 3,1 3,-2-10,2 7,2-1,3 2,6-3,3 0,-5 1,1 1,-2 6,-4 1,0 10,-5 1,2-2,0-2,3 2,-2 2,1-3,1-1,-3 1,-4 3,2 3,-3 2,-3 3,-2 0,-2 2,-7 0,0 1,-6-1,-5 5,-3 5,-3 14,3 19,-1 14,-1 18,4 13,3 6,5 6,3 5,3-4,2 0,0 2,1-6,-1 0,1-7,0 0,-1-5,0-8,0-9,0-2,0-7,0-3,0-4,0-2,0-2,0 0,0-1,-9 1,-1 4,0 6,1 4,-1 5,1-2,-3 2,2-4,-3-8,-2-5,-4-7,-1-2,2 0,-1 1,-5 1,13-2,9-5,24-13,8-8,10-8,1-5,-1-3,-4 3,-4 1,2-5,-3-1,-6 0,-2 0,-1 0,-10 6,-15 22,-2 2,-31 26,-14 15,-27 14,-8 0,-5 4,2-1,12-8,9-7,14-8,15-16,28-19,21-18,22-19,13-6,12-11,3 2,0-2,-2 6,-8 5,-7 6,-3-1,5-1,-5 6,-2-2,0-3,1 6,-8 2,-2 6,-8 2,-3 1,-5-1,-5-2,1 4,2 0,-1-2,-3-1,-1-6,-3-1,-2-7,-1-3,-1-10,-1-3,1 2,-1-4,1 4,0 1,0 1,-1-1,1 0,0 5,0 4,0 5,0 4,0 2,1 2,-1 2,0-1,-5 6,0-1,5 5,10 14,7 9,5 17,3 5,6 9,0 8,0 9,-1-2,-6 3,-7-6,-1 3,-6-6,-2-1,-4-7,-2 0,-1-4,-2 1,1 1,-1 3,1 2,-1-3,-4 1,-5-3,0-4,-4-4,-3-3,-2-2,-3 3,-1 5,-1-6,4 0,0-3,0 0,0-6,3 0,0-1,-2 2,0-4,-7 1,-2 1,0 1,0 3,0 0,2 2,1-5,0 0,0 1,1 0,0-3,0-5,0-3,0 1,-10-3,0-1,-5 3,2 3,-3 3,3 0,-7 6,3-2,-2 1,9-4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0T19:04:23.389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gnorePressure" value="1"/>
      <inkml:brushProperty name="inkEffects" value="lava"/>
      <inkml:brushProperty name="anchorX" value="566.11371"/>
      <inkml:brushProperty name="anchorY" value="2099.80835"/>
      <inkml:brushProperty name="scaleFactor" value="0.5"/>
    </inkml:brush>
  </inkml:definitions>
  <inkml:trace contextRef="#ctx0" brushRef="#br0">0 0,'0'0,"0"5,5 15,0 9,0 5,-1 1,-1-1,-1 2,-1 3,4-2,0 2,0 2,3 3,0 1,-1 2,-2-3,-2-1,-1 1,-1-4,-1 1,5 1,-1-4,6 3,-1 5,-2-3,4-2,-2-5,-2 5,-2 2,-2 3,-1 1,-1-3,8 0,1-5,0-4,-3 1,-1-3,-3 8,-1-3,4 3,-1-2,5 1,-2-3,5-3,-3-4,-1-2,-2 3,-3 3,2 5,0-1,-1-3,-1 2,-2 3,0-3,-2 2,0 3,0 1,0-2,0 5,0-2,-1 5,6 1,0 0,0 1,-1-5,-1-1,-2-1,1 1,-2-5,0-3,0-4,0 0,-1-1,1-2,0 2,0 5,0 3,0-2,0 3,0 1,0 8,0-4,0 1,0 5,0-4,10 4,0 0,4 0,0-5,-3 3,-3 4,-3 1,-2 5,2 3,0 4,0-7,-2-3,0-4,-2-3,0-2,-1 5,0-1,0-4,-1 3,1-5,0 0,0 0,0 4,0 1,0 1,0 0,0-6,0-1,0 0,0-1,0-3,0 1,0 0,0 2,0 6,0-4,0 2,0-6,0 6,0-6,0 7,0 5,0-4,0 5,0 4,0 0,0-2,0 3,0-2,0-2,0-8,0-6,0-6,10 3,0 3,0-3,-2-3,-2-3,-3 2,-1-3,-1 3,-1-2,0 4,0-3,-1 3,1-2,0 3,-1-3,1 3,0-3,0-2,0-3,0-2,0 7,0 5,0 13,0 13,0 12,0 14,0 6,0-5,0-1,0-4,0-5,0-4,0-13,0-7,0-6,0-9,0-7,0-5,0-5,0-2,0-2,0 0,0 0,0 5,0 0,0 5,0 5,0 4,0-2,0-3,0-3,0-4,0 2,0-1,5 3,0-1,0-2,0-2,-2-1,-1-2,-1 4,4-1,0 5,-1-1,0-1,4 2,-1 4,-1-2,-2 3,4-7,-2-3,0-3,3-7,4-5,3-6,8-4,8-2,6-2,1-1,3 0,-3 0,1 0,-3 0,-3 1,-3 0,-3-1,-2 1,-2 1,0-1,0 0,4 0,1 0,0 0,3-5,-5-5,-1 0,-1 1,-2-3,5-3,1-2,-6-4,-5-1,-6-2,-5 0,-4-1,-2 1,-1-1,-1-9,-5-1,0 1,0-8,2-3,1-8,-4-5,0 3,2 1,-4 7,1-3,2-4,1 5,2-5,1 6,1-5,1 2,0-1,-4-8,-1-5,0 1,-3 6,0 0,1 3,-3-3,2 2,1 1,2-3,1 2,3 1,0-3,1 1,0 2,0-3,1 7,-1 1,0-3,1 5,-6-4,0-4,-5-4,1-6,-4 2,2 2,3 4,1 9,-2-3,2-2,2 4,1 1,1 1,2 1,0 4,1-4,0-6,1 4,-1-5,0-4,0 0,1-4,-1 2,-10-7,0-3,0-7,-3-7,2 0,2 1,-2 2,2 8,2 2,3-3,-14-15,2-5,-5-15,-1-16,4 4,3-3,6 6,-7-3,-6 4,-4 5,-6 0,4 8,5 9,2 13,6 6,5 10,4 7,3 0,-3 9,1 2,1 2,1 0,-9 0,1-1,0 0,3 5,2-1,2-5,3 3,0 5,1-6,0 5,1-7,-1-6,1-1,-1-9,0-1,0 8,0-2,0 3,0 2,0-3,5-2,5 9,0 3,-1 1,-2 2,-2 4,2 4,0-1,-2-1,0 2,-3 2,4-6,0-3,-1 2,-1-2,-2 4,0 3,4 4,-1 4,0-8,4 6,-2 2,0-4,-2 2,-2 0,4-2,-1-5,-1 2,-1 1,-1 3,-2 2,0 2,-1 2,0 0,0 1,0 0,-1 1,1-1,0 0,5 0,0 0,0 0,-1 0,-2 0,0-1,4 1,-1 0,0 0,-1-1,4 6,-1 0,-2 0,-5 3,-7 5,-6 4,-5 2,-3 3,-3 2,-6-5,0 1,-1 0,2 0,1 2,1 0,2 1,0 1,1 0,0 0,0 0,0 0,0 1,0-1,-5 0,0 0,-5 0,1 0,1 0,2 0,1 0,3 0,1 0,0 0,1 0,0 0,5 5,5 5,10 4,8 5,9 3,5 2,0 0,1-4,-3 1,1-6,1 6,2-4,-4 1,1-3,2 5,-4 2,-4 2,-3 1,1-5,3-5,4-4,3-10,2-8,2-7,1-5,0-4,1-1,-4-7,-2 0,-4-4,-4 1,0-4,2 7,3 8,-15 23,0-1,0 1,0-1,0 0,0 1,0-1,0 1,0-1,0 1,0-1,0 1,0 0,1 0,-1-1,0 1,1 0,19 6,-3 9,1 6,1 5,-4 1,-4 0,-4 0,-4 4,-6-1,-8-5,-5-1,-9-2,-3-4,-3-6,1-4,1-4,0-2,2-2,1-1,0 0,1 0,0 1,0-1,-5 10,5 6,5 10,1 12,4 3,5 4,4 8,2-4,2 6,1-6,1 0,-1-5,1-2,0-3,-1-5,0-3,1-3,-1 3,0 0,0-2,0 0,0-2,0 0,-1-1,1-1,0 0,0 5,0-14,0-21,5-15,5-23,0-9,8-11,4 0,-2 5,-4 5,-5-2,1 2,-3 1,-2 6,-3 2,3 6,-1 4,-1 4,4 4,3 6,4 12,4 5,-3 10,-3 11,-4 6,0 3,-2 2,-1 5,-3 0,-2 3,9-1,-1 3,0-2,-3 2,-1 2,-3 3,-1-3,-1 1,-1-2,-1 0,1-3,4-3,1-3,-1 3,0 2,-1 5,-1 2,-1 4,-1-4,5-3,0 0,0-4,4 7,-1-3,-2 3,-1 1,3-2,-1-5,-1 2,-1-4,-2 2,-2-2,0-2,-1 3,0 2,0 3,4-1,1-3,-1-3,10 11,-1 3,-2-2,-1-3,-4-6,-2 1,-2 2,-2-3,5 2,0-3,-1 3,0-3,3-7,0 2,-1-2,-2-1,-1-1,-1-1,-2 0,1-1,-1 0,-1 0,1 0,0 0,0 0,-1 5,1 0,0 5,0 4,0-1,0 3,0-3,0-2,0 1,0 2,0-2,0-2,0-2,0-4,0-2,0 0,0-2,0 0,0-1,0 1,0 0,5-5,0-10,0-14,0-19,-2-8,-1-12,-1-11,-1 1,0-4,0-4,0 1,-1-3,1-2,0-2,0 3,0-2,0 10,0 3,0 8,0-2,0 6,0-1,0 5,0-2,0 5,0-3,0 3,0-2,0-2,0-3,0 2,0-2,0 0,0-3,0 4,0-1,0 4,0-1,0 3,0-2,0 3,0-7,0 3,0-8,0 3,0 3,0 5,0 4,0-1,0 2,0-3,0 2,0-4,-5 1,0 3,0 2,1 2,1 2,1 1,1 0,0 2,1-1,1 0,-11-4,0-1,1 0,1-4,2 1,2-4,2-3,1 1,1-2,0 3,1 3,-1 3,0 3,1 1,-1 2,0-3,0-1,0 0,0 2,0 10,0 11,0 10,0 19,0 16,0 9,0 10,0 7,0 9,0-2,0 2,0 0,0-6,0-4,0-2,0-8,0-3,0-3,0-1,0-6,0 1,0-5,0 1,0-3,0 2,0-2,0 7,0-3,0 3,0-3,0 2,0 1,0 1,0-3,0 2,0-4,0 1,0 2,0 2,0 1,0 3,0-5,5 6,0 1,0 1,4 0,-1-5,-1 4,-2-5,-2 6,-1 5,-1 5,-1 5,0-1,-1 2,1-7,5-5,0-3,4 3,0-7,-1 5,-2-1,-2-4,3 3,9 0,-1 1,-1 3,-4-4,-2-1,-4 4,3-5,-1 0,-1-2,3 10,0 6,3-5,-2-6,-1-8,3-2,-2-5,-2-5,-2 3,-2-3,-2 3,5-1,-1 8,9 8,0 3,-2 2,-2-5,-3-1,-3-7,-2 1,-1-6,-1-3,4-3,0 2,1 3,-2 4,0-1,-2 7,0-3,0 2,-1-3,0-5,-1-4,1-3,0-2,0 2,0 5,0-1,0-1,0-1,0-3,0-1,0-1,0 3,0 5,0 0,0 3,0-1,0 3,0 2,0 2,0 2,0-3,0 1,0-4,-5 1,0 0,0-1,-4 5,-3 7,-5 7,2 2,-2 3,-2-1,3-3,4-8,3-7,4-3,3-6,1 2,1-4,1 3,0 2,-1 4,1-3,-1-3,1 2,-1-3,-5 1,-5 4,-5 6,1-1,2 1,4 1,2 0,2-4,3 0,-4 0,0-3,0 1,2-4,0-4,2-2,0 1,1-1,0-2,-10 9,1-2,-1 4,2 3,3-3,1-3,-3-4,1-4,1-2,1-2,2 0,-10-2,2 1,0-1,2 1,2 0,2 5,3 0,0 0,1-1,0-1,1-1,-1-1,0 0,1-1,-1 0,0 0,5 0,5-4,5-6,8-5,4-4,6-2,1-3,4 0,-2-6,-2 0,2-9,-2-5,-3-3,-6-2,-8-1,-6 0,-5-4,-8-1,-3-4,-1 2,-4 5,0-2,2 2,-2 6,1-5,-3 2,2-6,-3 1,2 0,3 1,2 1,2 2,2 1,1 0,1 1,1 0,-1 0,1 0,-1 0,0-5,1 0,-1 0,0 1,0 1,0 1,0 0,0 2,0-1,0 1,0-9,0-6,0-5,0 2,0 3,0 4,0 4,0 3,0 2,0 2,0 0,0 20,-5 29,-5 26,-5 15,-9 20,2 0,-1 1,-6-4,0 2,0-8,6-11,5-13,7-11,4-9,4-5,3-4,-4 3,0 0,0-1,1 1,1-1,1-1,5 0,5-6,6-4,4-6,3-4,6-3,7-1,0-2,4 0,-6-5,-9-4,-7-5,-12 0,-5-7,-8 3,-6-1,-5-1,-4-2,-6 1,4-2,-5 5,0 5,1-1,6 0,1-7,2-3,3-6,6-1,3 1,4 0,2-2,2-4,-4 6,0-2,-5-3,-4-4,0 2,-2 3,2 3,3 2,3 3,2 2,3 1,-8-5,0 1,0-6,3 1,1-8,3 1,1 2,2 3,0-5,0-3,0-3,1-6,-1 3,0-5,1-4,-1 4,0-7,0-4,0 6,0-2,0 4,0 1,0-1,0 5,0 3,0 6,0 1,0 0,0-6,0-1,0 3,0-5,0 5,0 0,0 0,0 5,0 4,0 5,0 3,0 3,0-9,0 2,0-5,0-4,0 3,0 3,0-2,0-1,0-3,0 2,0-1,0-1,0-7,0-2,0-1,-5 0,0 6,0-5,1 2,1-6,1 0,1 5,1 2,0 1,0 1,0 4,0 0,1 5,-1-2,0-1,0 2,0 4,0-2,0-3,0-2,0 2,0-2,0 4,0-3,0 4,0-1,0 1,0 4,0-3,0 2,0 3,0 1,0 2,0 1,0 2,0 0,0-5,0 0,0 0,0 1,0 1,0 1,0 1,0 1,0-1,0-3,0-6,0 0,0-4,0 2,0-3,0 3,0 2,-10-6,0-3,0 2,2-2,2 4,2 4,2 3,1-1,1-3,1 2,-1-4,-4 2,-1-2,1 2,0-1,1 1,1-1,1 2,1-3,0 3,0-3,0 3,0-2,0 2,0 2,1 3,-1 3,0-4,0 1,0 1,-5 1,0 1,-1-3,-7-5,0 1,1 1,3 2,2-3,3 2,3 2,0 1,1 2,-4 2,-1 0,1-4,0-5,2 0,0 2,1-4,1 2,-10-8,0 3,1 1,1-1,2-2,-3 4,2-3,1 3,2-1,1 2,2-6,0 2,-4 7,1-1,-1 3,1 3,2 1,0-8,1 0,1-4,0 2,-5 3,0 2,0 13,6 21,-1-2,0 0,0 0,0 0,0 1,0-1,0 0,0 0,0 0,0 0,0 0,0 0,0 1,0-1,0 0,0 0,1 0,-1 0,0 0,0 1,-1-1,1 0,0 0,0 0,0 0,0 0,0 0,0 1,0-1,0 0,0 0,0 0,0 0,0 0,0 0,0 1,0-1,-1 0,1 0,0 0,0 0,0 0,0 0,0 0,0 0,0 0,-1 0,1 0,0 0,0 0,0 1,0-1,0 0,-1 0,1 0,0 0,0 0,0 0,0-1,0 1,-1 0,1 0,0 0,0 0,0 0,0 0,0 0,0 0,-1 0,-2 24,2 24,0 13,0 15,1 10,0 2,0-1,1 2,-1-3,0-3,0 1,0 7,0 3,0-2,5 1,0 1,10-5,4-3,-2-5,-2-9,-4-11,-4-8,-3-9,-2-3,-1-6,3 6,0 2,10 3,0 11,-2 6,-2 6,1 7,-2-2,3 1,-2-2,3 0,-3-10,-1 5,1-1,4-2,2 0,-1-3,-3-3,-4 0,2 3,-2 3,3-2,-2 7,4 11,-3 7,3 20,8-1,-3-8,-2-7,-4-13,-4-10,-4-14,-2-7,-1 1,-2-6,0 5,1 10,-1 7,0 9,1-2,0 2,0 0,0 0,0-6,0-5,0-10,0 0,0 3,0-1,0-1,0 3,0-1,0-1,0 8,0-6,0 3,0 2,0 3,0 3,0-3,0 2,0-5,0-3,0-8,0-9,0-6,0-6,0 1,0-2,0 9,0-2,0 5,0-3,0 2,0-3,0 6,0 3,0-3,0-4,0-4,0-5,0-2,0-3,0 0,0-2,0 5,0 5,0 6,0 3,0-1,0 7,0-4,0-13,0-30,0-28,0-22,0-16,5-3,5-15,9-1,0-6,3 3,-4-13,0 4,-3-7,-5 0,-3 1,-3-4,-3 6,0 1,-2 7,1 15,-1 6,0 14,10-4,1 4,0-3,-2 3,-2 1,-2 7,-2 2,-1 2,-1 0,-1 5,1-1,0 3,-1 5,1 2,0 4,0 1,0-3,0 0,0 1,0 0,0 2,0 0,0 1,0 0,0-4,4-5,1-4,0-5,-1 2,-1-2,-1 4,-1 4,-1 3,0 3,0-2,0 2,0-5,0 2,0 0,0-2,-1 1,1 2,0-3,0-3,0 1,0 2,1-2,-1 2,0-2,0 2,0-3,0-3,0 2,0 3,0 3,0-1,0 1,0 2,0-3,0-4,0 2,0 1,0 3,0 2,0 2,0-3,0 1,0-5,0-4,0 2,0-4,0 3,0-2,0 3,0-2,0 3,0-3,0 3,0-2,0-3,0 2,0 3,-5-1,0 2,0-3,1 3,1-3,-4 2,1 3,1-3,1 2,1 2,1 3,-4 0,1-2,0 0,2 1,0 1,1 1,2 2,-1 0,-4 5,0 1,1 0,0-1,1-1,-4-6,1-1,1-5,1 0,1-4,2 1,0 3,1 2,0 3,0-4,0 2,0 1,1-4,-1-3,0 0,0-2,0 1,0-1,0 2,0-2,0-2,0 2,0-2,0 3,0 3,0 3,0-2,0 2,0-3,0 1,0-3,0 1,0-2,0 1,0-1,-10-3,0-3,0 3,2 3,2-1,2 3,2 3,1 3,1 2,1 2,-1 0,1-4,-1 1,0-6,0 1,0-3,0 1,0-3,0-2,0-3,0 2,0 0,0 2,0 0,0 3,5-2,0 3,0 2,0 3,-2 3,-1 1,-1 1,-1 1,0 10,0 10,0 10,-1 13,1 5,0 9,0 2,0-1,0-2,0-2,9-3,1-1,0-1,-2 0,-2-1,-2-1,-2 1,-2 0,1 0,-2 5,1 0,-1 0,1 4,0-1,0 4,4-2,2 4,-1-3,-1 3,3-3,0-2,-1 2,-1-2,-2 3,-2-2,5 3,-1-3,0-1,-1-3,4 2,-2 4,0-1,-2-2,-1 3,-1-2,-1-3,-1 3,0 4,-1 2,1-1,0 2,5 2,0-4,0 2,-1-4,3 2,0-3,-1-3,4-3,-2-2,-2 2,-1 0,-1-1,-3-2,5 0,-1-2,0 5,-2 4,9 10,0-1,-1-2,-3-4,-2-4,-2-4,-3-2,0 2,-1 5,0 0,4 3,1 8,-1 8,0 7,-1 2,-1-7,-1 2,-1 3,1-2,-2 3,1-6,0 2,0-3,0-5,0 2,0-1,0 0,0-5,0-1,0-4,0-1,0-3,0 2,0-4,0-2,0-2,0-3,0 8,0 0,0 4,0 2,0 4,0 1,0 2,0 0,0 6,0-5,0-5,0-1,0-5,0 0,0 2,0 7,0 2,0 1,0 2,4 4,1-6,0 5,-1-2,-1 0,-1-2,-1 0,9 3,0 0,0 4,-2 4,-3 4,-1 8,3-3,-2 6,5 1,-1-1,-1-11,-3-5,3-7,-1-8,4-7,-1-2,-3-4,-1-3,-2 2,2-1,0 3,-1 4,-1-1,-2-3,0 3,-2-3,1-2,-1-3,-1 3,1-1,0-2,9 0,1-3,0 5,-2 3,-2 1,-2 2,-2 4,-1 3,-1-3,0 1,-1-4,1 2,-1-4,1-3,0 2,0-2,0 2,0-1,0-2,0-3,0 4,0-2,0-1,0-2,0-1,0-2,0 0,0-1,0 0,0 0,0 0,0 0,0 5,0 0,0 5,0-1,0-1,0-2,0-1,0 2,0-1,0 0,0 2,0 0,0 4,0 2,0 0,0-3,0-3,0-3,-5-2,0-2,0-1,1 0,2 0,0 0,1-1,-5 6,1 0,-4 0,0-1,-4-6,2-1,2 0,3-1,2 2,2 0,-4 1,-4 0,1-3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0T19:05:02.607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gnorePressure" value="1"/>
      <inkml:brushProperty name="inkEffects" value="lava"/>
      <inkml:brushProperty name="anchorX" value="-1983.11865"/>
      <inkml:brushProperty name="anchorY" value="-7826.46387"/>
      <inkml:brushProperty name="scaleFactor" value="0.5"/>
    </inkml:brush>
  </inkml:definitions>
  <inkml:trace contextRef="#ctx0" brushRef="#br0">1550 220,'0'0,"-4"0,-6 0,-5 0,-4 0,-2 0,-3 0,-1 0,0 0,0 0,0 0,0 0,-4 0,-1 0,-4 5,1 0,5 4,3 1,2-3,1-1,0 3,-6 3,0 4,-5 3,-9-2,0 6,2-3,3-4,5-5,-2 1,-2-3,1 7,2-2,-3 3,3 2,-3 2,6 1,3-3,-2 4,0 2,1 0,1 6,1-5,5-1,2-6,4 0,0-1,4 2,-3 0,4 2,-3 6,3 0,-3 6,3 4,-3-5,-3 7,3-3,2 4,-1 1,-3-2,2-4,3 1,-1 2,1-2,3 7,2-3,-3 2,2-3,0 5,-7 2,0-4,2-3,2 4,3-3,2 1,3-3,0 0,1 2,1 7,-1 2,1-3,-1-5,0-1,1-4,-1 0,0-2,0 1,0-1,4 2,1-3,0 3,-1-2,-1-2,-1-3,-1-2,9 3,0 3,5 5,-2-1,-3 3,3-4,-3-2,2-4,-2-2,-1 2,1-1,3-1,-1-2,2 5,3-2,-3 0,2 3,2-1,7 3,6 14,2-7,-1 3,0-5,-3-4,-1-4,2-3,0-3,4-7,4 5,-1-6,-2 2,2-1,1 2,4 1,2-4,-2 0,-5-4,7 6,-4-3,-3-4,-4 2,2 1,7-3,-7 2,-1-2,0 1,4 2,2-2,-7 1,2 3,-2-4,2-2,7-4,-5 1,-3-1,-3 2,1-1,4-1,-2-3,8 3,-1-1,2-2,-4-1,2-1,-4-1,-3-2,-3 0,2 0,-7 4,3 1,-1 0,9-1,0-2,-2 0,-2-1,-2 0,2-1,-2-1,3 1,0 0,7 0,-1 0,-3 0,2 0,-3 0,-3 0,-3 0,-2 0,2 0,0 0,-1 0,-1 0,3 0,0 0,3 0,0 0,2 0,-1-5,3-5,-3 0,-2 2,-2 1,-3 2,-2 2,4-3,-1 0,9-3,0-5,8 1,7 3,-2 2,5-2,4-3,-6 2,-1-3,-7-2,-7 1,-6 4,-4 3,-8-2,-2-2,0 1,4-8,2-7,6-8,11-1,-1-4,3 1,3-2,-5 8,-4-2,-8 3,-10-3,-8 2,-1-9,-4 2,-2-3,-3 3,4-1,0 3,-2-2,0 3,-1-6,-2 2,0-3,-1 5,0-7,0-2,0-1,-1-2,11-9,0 5,4-1,-1 8,-2 6,-3 2,-3 4,-2-2,3-1,8-8,1-2,-1-3,-4 0,-2 4,-4 2,-2 5,-1-5,-1-6,0-2,-1 0,0 0,1 6,0-4,-1 1,1 5,0 5,0 0,-5 0,0 3,-4-1,-5 2,-4 3,2-7,-7 2,-1-7,-1-3,-2-1,1 3,-4-4,0 5,-5 4,1 1,-3-6,2 3,-7-6,1 4,-2 4,4 0,3 10,-1-2,-2 3,3 2,2 1,-2 2,-2 0,-3-4,-3 0,-6-9,2 5,0 1,5 8,5 2,0 6,-1 1,7-1,-1 3,2 3,-3 4,2 2,-3-3,-4 1,-3 2,-3-5,-2 2,-5 1,3-4,-5 2,1 1,5 2,-4 2,1 1,1 2,4-1,2 2,-1-1,1 0,-2 1,4-1,5 0,4 0,3 0,4 0,1 5,1 0,0 0,1-1,-5 9,-1-1,1-1,0-3,-4-2,1-2,1-2,1-1,-3-2,1 6,1 4,1 1,-3 3,2 4,0 2,-3 3,5 1,3-4,0 1,7-1,-5 7,0 6,-6 0,4 1,-4 2,0-1,5-1,1-4,2 4,-1-2,0-1,5-2,3-1,-4-1,3-1,-2 4,-6 0,2 0,-5 3,3 0,-4 4,5-2,-1 3,1-1,-5 1,-1-1,0 1,1-6,0 6,1 3,1-1,0-3,-4 2,5-3,0 2,1-3,-5 3,5 3,4-22,19-18,0 0,-1 1,1-1,0 0,-1 0,1 1,0-1,-1 0,1 0,0 0,-1 0,1 0,-1 1,1-1,0 0,-1 0,1 0,-1 0,1 0,-1 0,1 0,0 0,-1 0,1-1,-1 1,1 0,0 0,-1 0,1 0,0 0,-1-1,0 1,-7-23,4-18,8-10,5-6,7-11,-1-3,8 1,-4 4,3 10,-6 4,-3 9,5 2,-3 5,2 9,-4-2,7 3,-3 0,2 6,6 6,11-5,1 3,0 4,-2 4,7-2,-3 2,-2 2,1 1,2-2,-2 1,-4 1,-2 1,2 1,-3 2,-1 0,-2 1,-1 0,3 1,-1-1,5 0,-1 0,9 0,-2 0,-2 0,-4 0,-3-9,-3-1,-6-5,-8-3,-9 2,-8 15,2 0,1 0,-1 0,0 0,0 0,0 1,0-1,0 0,0 0,0 0,0 1,0-1,0 1,-1-1,-1 0,-34-8,-26 3,-17 3,-15 2,-9 1,3 5,14 1,8 0,10-2,13 0,11 3,10 4,1-1,4 4,-3-2,2-2,-4 6,-3 3,-8 8,6 2,-1 0,3 5,0 4,3 4,2-2,4 1,1-2,3-4,5-4,1-2,5 2,4-2,4 5,-7 3,2 5,1 7,-2-3,-3 7,-2 0,1 0,4-6,-2 0,4-7,2 0,-2 6,2-3,2-4,1-4,3-4,0-2,2 1,0 4,0 4,0 0,1 2,-1-2,0 6,0 7,0-3,0-3,0-2,5-4,5 0,0 2,9 1,-2 2,2-7,-3-5,1-4,-3-2,0-7,2-6,-16-14,1 1,0 0,-1 0,1 0,-1 0,1 0,0 0,-1 0,1 0,-1 0,1 0,0 0,-1-1,1 1,-1 0,1 0,-1-1,1 1,-1 0,1-1,-1 1,1 0,-1-1,1 0,10-29,-4-8,3-13,-3-10,-2 4,-1-9,-1 2,-2-2,-1 3,0-2,0 0,0 2,-1-2,1 4,0 8,0 3,0 8,0 6,0 5,0 3,0 3,0 1,0 1,-5 10,0 24,-5 19,1 19,1 8,2 3,2 4,2-6,1 2,1-3,0-3,0 3,0 4,6-2,-1-2,0-6,4-8,-1-7,-1-6,3-3,3-7,-1 3,3 5,7 5,-3 1,-2-1,0-6,-4-2,-4-3,-3 0,7 0,-1 0,-2 1,-2 5,2 6,-2 0,-2-1,-2-2,-1-2,-1-2,-7-6,-4-6,-6-10,0-10,-2-8,-2-6,3-3,-1-3,-1-1,2 0,0 0,3 1,-1 5,2 0,3-4,4-1,1-2,3 1,0 0,1 0,1-4,0-4,-1-5,5-14,1-3,13-2,5-8,9-4,5-3,-4 8,-7-9,2 4,-8 9,0 5,-5 5,0 2,-5 7,3 0,1 5,3 4,-3 3,-3 3,1 2,2 5,-2 2,2 4,2 0,2-2,1 3,8 3,0-2,2-2,-2-3,5-3,3-1,0-2,-7-1,2-6,-2 5,-1-4,3-5,0-4,3-4,-5 2,2-3,4 4,-1-1,-2 8,-1 4,6 3,0-4,-2 6,-7 1,2 0,-7 0,-2 4,5 0,0-5,5 3,-4-1,-6-5,-16-6,-6-1,-4 1,-2 1,1 2,1 2,2 1,1 1,1 1,1 0,0 0,5 5,5 0,10 5,4 4,3 3,1 4,0 1,-1 2,-1 1,-1-1,0 1,-1 0,1-1,-1 1,0-1,0 0,0 0,5 0,5 0,0 0,4 0,-2 0,-2 0,-3 0,3 0,-3 0,-1 0,-1 0,-3 0,0 0,3 0,1 0,-2-10,0 0,-1 1,-1 1,-1 2,-5-3,-6-3,-4-3,-5-4,2 2,-2 8,9 10,14 3,8 6,3 11,9-1,7 2,-3 1,-5 0,-6 2,-1-6,-5 5,-3-4,-4-4,-1-1,-2-3,-1 1,-1-3,1-2,-1-3,1 3,4-2,6 4,5-1,-1-1,3 2,2-1,-7 2,-5-1,-3 3,-3-2,-1 7,-6 3,5 7,1 2,0 0,-4 4,0 0,0 7,0-5,-3 6,0-3,-3-2,1 1,1-3,-3 3,-2-4,-4-1,3 1,-3-2,3-1,4 3,3-2,-1-2,-4 4,-3-2,-4-1,8-2,-2-2,-1-1,3 3,-3 1,-2-1,-3-1,4-6,-3 3,5 1,-2-1,3-5,-1 0,-3 0,-2 1,-2 0,-2 6,-1 6,-1 1,0 4,-1-2,1 3,0-3,-1-2,1-3,-5 2,0 3,0-1,1 3,-4-3,-4 4,-3 1,-5-2,4-2,-3 0,-5 3,-2-2,-1-3,0-3,0 2,6-1,-5-2,6-2,5-1,-5 3,3 0,0 4,-2-6,3 4,4 2,-10 10,2 3,-2-2,4 1,-1-4,5-6,4 2,-1-9,-3-3,3-2,1-2,-1 1,2-1,2 1,-3-5,12-4,6-5,12-3,5-4,8-1,1-2,0 0,-2 0,-3-9,-1-1,-7-4,-6-8,-6-7,-4-3,2-5,-2 2,-1 1,4 3,-1 3,-1 2,3 2,-1-4,-1 0,-2 0,7-3,0-5,4 2,-3 10,-2 18,-9 17,-7 11,-3 6,0 3,-3 0,-5 5,-2-7,2-1,-2-7,-5 3,-3 1,-5-5,3 5,2-4,1-5,0 1,1-4,1 1,-1 2,0 3,0-3,0-3,0 2,-5 5,0-1,5 2,-4 1,-4-4,-5 1,5 0,-2 2,2 2,1-5,3-3,1-5,2 1,0-2,1-2,0 3,5 3,1-1,-1-2,-1-2,-6-3,-2 4,-4-2,-1-1,-4-1,2-2,-4-1,8 5,12-1,13 0,12-1,13-1,7-2,8 0,6 0,-1-1,-1-1,-4 1,1 0,3 0,-2 0,-2 0,-3 0,-3 0,4 0,-2 0,4 0,-2 0,0 0,-2 0,-3 0,0 0,-2 0,-1 0,0-5,0 0,0 0,0-4,0-4,-1-4,-3-3,-16 3,-9 3,-14 4,-11 4,-4 3,-6 6,-8 2,-8 1,-2 4,-5 3,2 5,7-3,-2 3,-7 1,1 1,-4 2,4-4,2 1,-11 0,8-3,2 0,4-3,9-3,-2-4,6-3,5-1,5-2,4 0,3-1,2 0,2 1,-5-1,-1 1,-4 0,-4 0,-5 0,-7 0,2 0,-11-5,0-5,-5-4,7-5,7-3,-2-1,6-2,1 0,0 0,0 4,8-3,0 4,-2-5,3-1,3 0,-8 0,2-5,-2 1,-13-5,3 2,4 0,5 8,6 7,-1-3,4 4,2 0,2 3,2-5,1 2,-4-1,-5-2,1 4,0-1,-3 3,3 0,-9 2,2 4,3 2,-2-2,3 1,3 2,-1-4,1 2,2 1,7 11,7 6,6 8,10 7,14 4,2 5,4-4,-1-2,10-8,12 4,10-1,10-4,6 0,-4-5,1-5,-3 7,-8-4,2-1,-7-4,-2-3,-5-2,0-2,-9 4,-3 0,1 4,4 5,-1-2,5 8,7 3,-6 1,2 2,1-4,2-6,2-1,1 1,7-3,0-3,5-3,-10 1,-6-1,-2-1,-6-3,2 0,-3-2,3-1,-2 0,7-5,-1 0,2-5,2 1,1-9,-3-3,1 2,-5 4,7-1,-5 4,3-2,1-1,6-3,6 3,1 2,0-5,-6 3,-7 3,-3-2,-4 3,-5 3,-3 2,-3 3,4 2,-2 1,1-5,3-4,-1-1,5-3,-2-4,-12 7,-24 12,2-1,0-1,0 0,0 0,0 0,0 0,0 0,0 0,0 0,-1 0,1 1,0-1,0 0,0 0,0 0,0 0,0 0,0 0,0 1,0-1,0 0,0 0,0 0,0 0,0 0,0 1,0-1,0 0,0 0,0 0,0 0,0 0,0 0,0 1,0-1,1 0,-1 0,0 0,0 0,0 0,0 0,0 0,0 1,0-1,0 0,1 0,-1 0,0 0,0 0,0 0,0 0,0 0,0 0,1 0,-1 0,0 0,0 0,0 0,0 0,0 0,0 0,1 0,-1 0,0 0,0 0,0 0,-30 31,-17 12,-9 4,-9-2,5-3,2-6,4-4,3-9,6-7,-4-6,1-6,-10-2,-1-3,-9 0,-4 0,-2-1,-1 1,4 1,-4-1,-4 1,0-5,4-5,7-5,11 1,6 2,9 3,6-1,6-3,-1-4,-3 3,1-7,-4-2,2 3,2 4,-2 0,-3 4,2 4,-3 2,3 3,-7 2,2 1,-2 0,4 1,-2 0,4 4,4 5,7 5,13-1,12 8,15-3,7 1,11 2,2-5,5 1,3 0,-2-2,2-5,11 2,2 1,1-2,4 2,-1-2,3 2,2-3,3-2,-7-3,-8-2,-9-3,1 0,-4-1,0-1,-17 1,-19-1,-18-18,-20-11,-10-15,-8-15,-2-5,4 5,1 3,6 12,-4-1,5 11,-6 0,4 9,-1-3,-14 2,-7 6,-15-4,-17 0,-17-6,-13-4,9 0,10 1,21 7,20 3,17 7,19 0,13-5,11-6,6-6,-2-2,2 2,1-4,-1-1,2 1,-1 3,1-2,0-1,10 1,5-2,0-7,8 2,-3 4,1-1,1 4,0 3,2 4,-6 3,1 1,0 2,2 0,-5 0,-3 20,-4 25,-4 24,-3 16,-6 26,-11 5,-11 2,1-7,-1-10,0-15,5-7,5-12,6-7,5-6,2-4,3-2,5-7,6-4,9-5,10-4,2-12,1-17,-1-10,-6-9,-8-9,-1-13,-6-1,-3-3,6-2,3-6,7-5,4 0,1 11,0 6,-6 4,4 4,-1 8,-5 4,-5 6,-5 0,-5 5,1 3,-1 23,-11 36,-7 22,-5 21,-5 16,-3 13,-1 1,0-3,5-1,1-11,4-5,5-4,5-13,2-12,3-10,1-8,5-5,-3-29,-1 2,0 0,-1 0,1 0,0-1,0 1,-1 0,1-1,0 1,0 0,0-1,0 1,0-1,0 0,0 1,0-1,0 0,0 1,1-1,24-7,13-20,2-22,-1-19,-3-23,-4-24,1-22,-6-6,-8-10,-6 3,-6 10,0 16,-2 16,3 20,-1 19,-2 13,-1 13,-2 4,-1 6,-1-1,-1 3,-1 25,1 27,-5 36,0 27,-5 30,-5 18,2 7,2-3,3 1,3-8,2-13,2-9,0-11,2-10,-1-11,1-9,-1-9,1-4,4-14,0-7,0-5,4-8,-1-2,8-6,9-3,3-13,-25 1,1 1,-1 0,1 0,-1 0,0 0,0 0,4-6,-2-3,0 2,-1-1,7-20,8-61,-7-33,-4-22,-5-20,-2-10,4 6,8 10,6 17,3 20,-1 9,4 14,2 11,0 17,-5 7,-6 13,-5 0,-5 3,-3 2,7-10,0 5,-2 5,0 7,1 1,-9 45,0-6,0 1,0 0,0 0,0-1,0 1,0 0,0 0,0-1,0 1,0 0,0 0,0-1,0 1,0 0,0 0,0 0,0-1,1 1,-1 0,0 0,0-1,0 1,0 0,1 0,-1 0,0 0,0-1,0 1,1 0,-1 0,0 0,0 0,0 0,1 0,-1 0,0 0,0 0,1-1,-1 1,0 0,0 0,1 0,-1 0,0 0,0 1,1-1,-1 0,0 0,0 0,1 0,-1 0,1 0,5 37,-1 29,-7 29,-16 37,-16 17,-9 9,-12 3,2-6,4-18,12-9,6-21,0-10,8-10,6-2,1-5,5 2,3-2,-1-7,1-11,-2-7,1-5,2-3,1-6,3 0,1-4,1 0,1-2,0-3,1-3,-1-2,5-6,1 3,4-4,-1-1,8-4,14-9,7-9,12-17,4-12,2-9,-6-11,-11-8,-6-16,-6 5,-8-6,-7 4,-5 1,1 6,-2-1,-2-4,4-11,3-2,5-5,-2-3,3-7,-4 2,-2 0,-4 10,2 1,-2 4,-1 4,2 12,5 7,-2 6,-2 3,-2 8,-2 0,-2-4,2-1,1-3,-2-4,5-1,-2 5,0 2,2 6,-1 5,4 10,-2 4,3 7,-2 11,-3 23,-2 24,-2 26,-2 15,-1 27,-1 6,-1 2,1 7,-6 5,1-3,-10-7,1-6,-4-2,-1-5,2-3,-1 1,3-6,0-6,3-17,3-6,4-13,1-7,3-8,0-2,2-6,-6 7,1 2,-1-2,2-3,0-4,-4 1,1 2,1-2,1-1,-8 1,-5-2,2-1,1-3,5-2,2-1,3-2,3 0,-4 0,0 5,-4-5,-5 0,2-11,13-15,-2 2,1 0,0 0,0-1,-1 1,1 0,0 0,-1 0,1 0,0 0,0 0,-1 0,1-1,0 1,0 0,-1 0,1 0,0-1,0 1,0 0,-1 0,1-1,0 1,0 0,0 0,0-1,-1 1,1 0,0-1,0 1,0 0,0 0,0-1,0 1,0 0,0-1,0 1,0 0,0-1,2-30,8-27,11-14,0-3,2-3,1 0,5-13,1 6,-5-9,-2 8,4-6,-4 9,-1-3,-5 5,-4-3,-1 2,-2 2,-4 3,-2 1,8 2,4-4,-1 6,2-1,8-7,1 13,-4 5,-4 3,-6 3,-5 3,-3 7,2-4,-1 6,-1-4,-1-6,9 4,-1 0,0 6,-3-4,-2 4,-3 1,4 3,-2 5,0 4,-1-2,3 7,4 6,5 7,8 6,2 3,3 3,4 2,0 0,4 10,-2 5,-2 9,-3-1,-6 6,-8 0,-5 9,-6 9,-3 9,-2 12,-1 9,0 14,-5 5,-5 14,-14 1,-9 9,-8 12,0-7,3-1,8-8,-6 0,3-11,2-5,2-8,-3-3,2-10,-4 1,7-4,1 4,2 2,-4 1,1-7,0-3,1-7,0-5,2-6,5-9,5-3,6-5,3-6,4-3,7-18,0-26,1-12,4-17,4-12,-2-9,8-7,-2-2,-3-2,1-1,-4 1,2 0,-4-3,-1-5,-4-5,-2 1,-1-7,-2-7,0-2,0-1,-1 6,1 7,-1 11,11 0,-1 14,1 1,3 7,3-1,-2 7,2 3,-4 2,3-5,-3 6,-3-1,2 1,-3 4,-1 5,-3-1,4 4,3 8,0 2,2 7,9 1,2 0,-3-2,1 3,-5-1,1 3,-1-1,-2-8,-4-1,-4-3,2 0,-2 0,4 0,-3 0,0 1,-3 1,-2-1,-1 1,-1-5,4 0,0 10,-6 21,1-2,0 0,0 0,0 0,1 0,-1 0,0 0,0 0,0 1,0-1,0 0,0 0,0 0,0 0,0 0,0 0,0 0,0 0,1 0,-1 0,0 0,0 0,0 0,0 0,0 0,0 0,0 1,1-1,-1 0,0 0,0 0,0 0,0 0,0-1,0 1,0 0,0 0,1 0,-1 0,0 0,0 0,0 0,0 0,0 0,0 0,0 0,0 0,0 0,1 0,-1 0,0 0,0-1,0 1,0 0,0 0,0 0,0 0,0 0,0 0,0 0,0 0,0 0,0-1,0 1,0 0,0 0,0 0,0 0,0 0,-1 31,-6 40,-6 34,-5 23,-13 7,-3 11,0-10,0-5,7-24,4-9,5-17,7-12,-1-9,4-8,-3 2,-3-3,-2 5,-4-1,3-1,-6 3,-2 5,5 3,-1 3,5-3,4 2,5-8,3 0,2-9,2-1,1-8,0 0,-1-5,1 2,0-4,-1-2,0-3,0-2,5-6,5-7,14-5,9-4,9-8,14-11,-6-7,-4 1,-2-2,-1 0,-4 4,1-1,1 0,7 4,-4-2,-2 5,-1-3,1 4,-3 3,1 2,-3 3,1 1,-8 7,-2 0,-8 5,-7 5,-5 3,-4 3,-3 2,-1 1,-1 1,0 0,0 5,-5 4,0 1,-8-1,-5-3,-9 3,-2-7,0-2,-10-6,1-6,2-5,3-4,-2-2,3-3,-3 1,2-2,2 1,3 1,1-1,2 1,1-1,1 1,0 0,1 0,-1 0,0 0,5 5,0 1,4 3,0 0,-1 4,2 3,-6 7,-2 4,-2-4,-1-5,-5-5,-5-5,-5 1,-4-3,3-1,22-7,21 1,-2 0,0 0,1 1,-1-1,0 1,1-1,-1 0,0 1,1-1,-1 1,1-1,-1 1,1-1,-1 1,1-1,-1 1,1 0,-1-1,1 1,0 0,-1-1,1 1,0 0,0 0,47-19,30 0,26-12,1-1,2-1,-10 2,-9 6,-11 2,-1-3,-7 0,-7-1,-5 1,-4 5,-3 5,-11 1,3 5,-4-3,1 4,1-3,8-3,2-3,1-2,15-7,0-1,5-2,-9 2,1 0,-5 6,3-3,-4 4,-1 1,-3 5,-2 3,-1 1,-16 6,-35 8,2-3,-1 0,1 0,-1 1,1-1,-1 0,1 0,-1 1,1-1,-1 0,1 0,-1 1,1-1,-1 1,0-1,1 0,-1 1,1-1,-1 1,0-1,0 1,1-1,-1 1,0-1,0 1,0 0,1-1,-1 1,0-1,0 1,0-1,0 1,0 0,0 0,-7 25,-26 15,-2 2,-9 4,-3-4,3 2,4-10,10-5,0-3,7-3,2-1,0 0,1-5,-1-1,-2-3,1 5,-7-2,0-4,0 1,1-3,-9 2,-4-3,1-1,2-4,3-2,5-1,2-1,-3-2,2 1,-5-1,1 1,-3 0,-8 4,-4 1,-6 0,-2 4,0-1,1 3,2-1,-3-1,6-3,-4 2,6 0,6-3,1 0,5-3,3 0,-1-1,2-1,2-1,-3 6,2-1,0 1,12-1,12 3,25 0,20-1,15-1,13-2,1-1,3-1,-3-1,-4 0,5 0,-4-1,-2 1,-5 0,2-5,-3-5,4 0,-3-4,-6 2,3-8,-7 3,-1 3,-6 3,5 0,-3-3,0 2,6-2,-3 3,-3-3,-1 3,-4 2,1-1,-3-4,-3 2,-7-2,2-3,-7-2,1-7,-1-7,1-1,0-4,-3 2,-5-3,1 2,-3-6,-4-3,-2-7,-2-1,-2 0,8 0,1 6,0 2,-3 6,-1 5,-3 4,-1 3,-1 3,-1 1,-1 1,1-1,0 1,-1 0,1-1,0 0,0 0,0 0,0-5,0 0,0-1,0 2,0 1,0 1,0 1,0 0,0 1,5 0,-1 0,1 0,-1-5,9 0,-1 0,-1 1,2-4,3 5,2 7,3 6,6 6,2 13,-5 18,-5 12,-6 9,-5 5,-5 2,-1-4,-3 0,0-5,0-1,0-4,0-4,-4 2,0-3,-5-2,0-1,-2-3,-4 4,2 0,-2-6,3 4,-2-1,-2-1,3 0,3 0,-1 4,3-1,-3 0,-3 0,-3-2,-2-1,-7-6,-11-5,-6-5,-14-5,-3 6,-10 5,-3-2,-2-2,9-3,1-4,5-1,4 2,4-1,3 0,1-2,-13 9,-6-1,1 0,-8 2,0-2,-1-2,0-3,10-3,1-1,11-1,-1-1,3-1,-8 1,-5-1,-8 1,-4 0,-1 0,10 0,6-1,20 1,46-1,-3 1,-1 0,0 0,0 0,0-1,0 1,0 0,1 0,-1 0,0 0,0 0,0-1,0 1,0 0,0 0,0 0,0 0,0-1,1 1,-1 0,0 0,0 0,0 0,0-1,0 1,0 0,0 0,0 0,0-1,0 1,0 0,-1 0,1 0,0 0,0-1,0 1,0 0,0 0,0 0,0 0,0-1,0 1,-1 0,1 0,0 0,0 0,0 0,0 0,-1-1,1 1,0 0,0 0,0 0,0 0,-1 0,1 0,0 0,0 0,-1 0,36-15,38-19,34-14,4 3,9-2,-3-5,-8 3,-15 6,-10 1,-16 10,-6-6,-11 8,0-3,-2 2,-10 2,0 2,-6 1,2-4,-7 0,-3 1,-6 1,-7 2,1 0,-4 1,-3 0,-2 1,-2 0,-1 0,-1-5,-1-4,1-1,-1 0,1 3,0-3,-5 2,-1 2,1-4,-4-3,-3-3,0-4,-3-7,3-6,2-6,3 0,-2-3,-8-2,2 3,1 4,-2 9,4 3,-2 8,3 6,2 4,4 4,1-3,-7 16,7 18,2-3,0 0,-1 0,1 0,0 0,0 0,0 0,0 1,1-1,-1 0,0 1,-2 2,-35 52,-8 29,1 16,3 3,5 11,4-10,10-7,7-19,7-7,5-10,4-6,1-10,1-3,1-1,-1 1,0 0,0-2,0-5,-1-3,0-4,0-2,0-3,0 0,0 5,9-6,6-4,10-6,12-15,3-13,4-13,-7-10,-3-7,4-8,-6 2,-3-4,-2-1,-2 7,-1 6,-5 2,4-1,-4 5,0 8,-4-1,11-3,6-4,6 2,-4 1,3 7,-3 8,-2 7,-3 5,-2 4,8 22,-5 7,-6 10,-7 2,-6 3,-5 3,-4 3,-2-5,-1 1,0 1,-5 1,-15 1,-4-4,-4-4,-1-5,0 2,-8-4,5-1,2-7,3-1,2-7,1 0,-9-3,0-4,1-3,-4-2,-2-2,1 4,-2-1,3 0,3 0,3-2,-2 5,2-2,6 5,2 0,-3-3,-1 4,-4 3,4 3,1 2,2 8,5 2,5 0,6 0,3-1,13 3,16 0,16-6,18-2,15-5,12-6,-2-5,-1-3,-2-3,-3-1,-7-6,-6-5,-6 0,-9-3,-4-4,-6-2,-6 3,-8-1,-4 4,-1-2,-1-1,2-1,5-3,-4-1,1-1,-5-1,-5-6,-4 1,0-1,-2 2,-1 0,-3 2,4-4,-1 0,-1 1,-1 1,-1 1,-2 1,0 1,-1 1,0-1,0 1,-5 5,3 20,2-1,-1-1,1 1,0 0,-1-1,0 1,1-1,-1 1,1 0,-1-1,1 1,-1 0,0 0,1-1,-1 1,0 0,1 0,-1 0,1 0,-1 0,0 0,0 0,-19 15,-13 19,1 11,-14 17,2 3,-4 0,4-3,1-3,3-9,-14 2,3-7,3-5,1-6,11-4,5-8,4-7,8-11,19-5,0 1,-1 0,1 0,-1-1,1 1,0 0,-1 0,1 0,-1-1,1 1,0 0,-1-1,1 1,0 0,-1-1,1 1,0 0,0-1,-1 1,1 0,0-1,0 1,0-1,-1 1,1-1,0 1,0-1,0 1,12-24,14-10,11-3,13-4,19-9,7 3,15-6,-5 1,0-1,-5 5,-12 2,-8 6,-16 4,-10 5,-8-1,-8 1,-7 2,-6 2,-4 1,-2 1,-1-5,0 1,-1-5,1 1,0 1,1 3,-1 1,-3 1,-1 2,0 1,1 0,-4-5,1 0,1 0,2 1,-4 1,1 1,-3 1,-4-9,1-10,-12-5,2-3,-2-5,-4 4,-1 1,-5-2,-3 5,-4-4,-3 1,8 6,3 9,5 12,-2 9,1 3,2 5,1 3,1 2,0 3,2 0,0 0,0 1,0 0,0-1,0 1,0-1,0 0,-1 0,1 0,0 0,-5 0,0 9,0 1,5 5,2 3,6 3,-1-4,1 2,2 1,4 0,8 2,8 6,11-4,16 0,19-1,6 0,3-4,-1-5,-6-5,-9-4,-7 2,-6-2,5 14,-2-1,-2 9,2 1,4 1,-3 9,4 0,1-2,-2-2,-4-8,-2-2,-9-3,-2-1,-7 6,-5 1,-4 5,-3 1,-3 3,0-1,-1-2,0 3,-5-3,-4-1,-5-3,-4-7,-3-10,3-12,-1-19,-4-13,-3-14,5-16,-9-9,-1-14,0 2,-3-4,1 1,-3 4,2 7,3 12,1 8,-2 6,2 7,1 6,-17 6,-10 7,7 4,-1 5,7 0,6 4,5 2,9 9,23 1,0-2,-1 1,1-1,0 1,0 0,0 0,0-1,0 1,0 0,1 0,-1 0,0 0,0 0,1 0,-2 2,-7 31,4 14,4 12,2 8,9 9,7-2,4 1,7 3,-2-5,0 0,-6-7,0-1,-6-9,-4-4,-4-9,-2-2,-3-5,-1-5,-1-2,0-4,-4 4,-6-1,-9 4,-4-1,-7-1,-2-6,0-7,2-6,2-6,7-13,5-17,7-16,5-14,3-10,1-1,7 1,10 3,0 9,0 4,0-3,2 5,2 1,-4 5,2 4,-4 5,1 7,-3 4,1 0,3 1,2 3,2 4,2 5,11 2,1 3,10 2,4 0,2 1,-8 4,-6 6,-4-1,-5 0,-7 2,-6 3,-6 7,1 13,-3 2,-1 6,-3-3,0 2,-1-3,-1-4,0-3,-1-4,1-2,0-1,0-1,0-1,-1 1,-3-1,-1 1,-5-5,-4-5,-4-5,-2-3,-8-4,-1-1,4-7,-4 1,-9-1,-9 6,-33 25,-9 22,-19 20,-4 10,9 0,11-9,19-6,17-1,14-10,9-7,12-7,4-6,0-4,1-3,-3-6,-1 0,-1-5,-7 1,-6 1,5 3,1-3,1 2,2-4,0-3,6-3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0T19:05:19.347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gnorePressure" value="1"/>
      <inkml:brushProperty name="inkEffects" value="lava"/>
      <inkml:brushProperty name="anchorX" value="-3738.63159"/>
      <inkml:brushProperty name="anchorY" value="-11246.5166"/>
      <inkml:brushProperty name="scaleFactor" value="0.5"/>
    </inkml:brush>
  </inkml:definitions>
  <inkml:trace contextRef="#ctx0" brushRef="#br0">8810 244,'0'0,"-4"0,-11 0,-5 0,-3 0,-3 0,-5 5,-1 0,-4 5,1-1,-7 4,1-3,3-1,-2-2,-1-3,-1-2,1-1,5-1,3-1,4 1,-3-1,2 1,-4 0,1-1,-3 1,2 0,-4 0,-2 0,3 0,1 0,4 0,-2 0,-2 0,-4 0,1 0,-1 0,2 0,-5 0,1 0,4 0,4 0,3 0,3 0,3 0,0 0,1 0,-4 0,-5 0,-6 0,-3 0,-9 0,4 0,-7 0,-4 0,4 0,-3 0,7 0,1 0,6 0,7 0,-1 0,4 0,-3 0,-7 0,-3 0,-12 0,-7 0,-5 0,2 0,-2 0,0 0,4 0,9 0,10 0,9 0,1 0,5 0,3 0,-8 0,-3 0,-4 0,2 0,3 0,0 0,4 0,2 0,3 0,-2 0,2 0,-4 0,-9 0,-3 0,-8 0,3 0,0 0,6 0,-4 0,6-4,3-1,1-5,4 1,-7 2,-2-4,2 2,-1 1,-1-2,-1 2,-2 2,5 1,4 2,4 1,5 2,-3-10,-3 0,-3 1,0-4,3 2,-2-2,-2 2,-3 2,2-2,4 3,3 1,-1-3,2 2,-3 2,1 1,3 3,2 0,1 1,2 1,-8 1,-5-1,0-4,-8-1,3 0,-6-9,4 2,0 0,4 3,-4 3,-1 2,-2 2,-5 1,-5 1,-9 1,-5-1,-8 1,0-1,0 1,6-1,8 0,10 0,12 0,8 0,7 0,-1 0,-2 0,1 0,-9 0,-8 0,-3 0,-7 0,0 0,1 0,3 0,6 0,7 0,2 0,0 0,4 0,-2 0,-2 0,-7 0,-8 0,-1 0,-1 0,2 0,6 0,7 0,7 0,4 0,5 0,-4 0,2 0,-5 0,-3 0,-10 0,-8 0,-3 0,0 0,-3 0,-9 0,-3 0,8 0,3 0,10 0,9 0,8 0,4 0,-5 0,1 0,2 0,1 0,3 0,1 5,2-1,0 1,-4 4,0 4,5 3,6 4,6 2,5 7,4 1,2 4,2 0,0 4,0-2,0-3,0-2,-1-3,1-2,-1 0,0-2,5-5,4-1,1 1,4 1,-2 1,-3 1,-2 1,-2 1,2 0,-1 0,4 1,-1-1,-2 0,3 1,-1-1,-2 0,-3 1,4-1,4 0,3-5,9-5,7 5,12 2,1-4,-3 1,2-3,-4 1,-4 0,1-2,-3-3,3-4,2-2,9-3,-3 4,7-1,-4-1,5 0,0-2,0-1,4 0,4-1,0 0,3 0,2 0,8 0,2 0,-3 0,-5-1,-11 1,0 0,1 0,-1 0,-2 0,3 0,-1 0,4 0,3 0,-2 0,3 0,2 0,7 0,7 0,1 0,5 0,4 0,2 0,3 0,-4 0,1 0,-4 0,0 0,-3 0,-4 0,-7 0,-8 0,-2 0,-5 0,-4 0,3 0,1 0,5 0,3 0,7 0,-2 0,0 0,-9 0,-6 0,-9 0,-9 0,-6 0,-5 0,-3 0,3 0,0 0,9 0,14 0,15-4,7-6,-1 0,2 1,-5 2,-6 2,0 2,-4 2,-3 0,-3 1,7-4,0-1,8-4,2 0,9 1,5-7,-4 1,-7 2,-7 2,-6 4,-10 3,-10 1,-6 1,-1 2,7-1,3 1,13-1,12 1,11-1,8 0,7 0,7 0,-7 0,-14 0,-17 0,-9 0,-11 0,-4 0,-1 0,-3 0,7 0,7 0,2 0,8 0,-1 0,-1 0,-1 0,-8 0,-2 0,-6 0,-5 0,-4 0,-4 0,3 0,4 0,4 0,-1 0,8 0,7 0,-3 0,1 0,-5 0,-1 0,-5 0,5 0,-4 0,-2 0,-4 0,-4 0,2 0,-2-5,-1-5,-1-4,-2-5,0-3,-7-2,-4 0,-6-1,-4-1,2 1,-2 1,0-1,-2 0,-1 1,-1 0,-5 0,-2 0,-3-5,-6 0,2-1,2 2,3 1,2 1,3 1,2 0,1 1,-5 4,-9 11,-10 5,-14 13,-7 3,-5 5,3-1,8 2,7-4,4 2,4-4,6 2,1-3,-1-2,0-4,2 4,0 2,3 9,8-1,3 2,8 1,11 1,1 1,3 0,1-4,7-6,0-4,1-5,-2-2,5-2,-7-7,0-5,-7-4,-10-5,-11 2,-13-1,-8 4,-3 4,-3 4,0 2,-4 3,-4 2,1 0,-3 1,-2 0,-3-1,-2 1,-6-1,-6 0,-5 1,-10-1,-2 0,-12-1,-1 1,-8 0,7 0,-1 0,4 0,5 0,12 0,8 0,2 0,9 0,7 0,8 0,-5 0,-6 0,-3 0,-7 0,-5 0,-5 0,-4 0,-2 0,4 0,4 0,1 0,-2-5,4 0,-2 0,-3-4,4 2,-2 0,-7 2,-11-4,-3 2,-9 1,1 2,-2 1,-1 2,0 0,-1 1,5 0,10 0,5 1,4-1,7 0,6 0,9 0,9 0,3 0,0 0,3 0,-1 0,2 0,-2 0,2 0,3 0,-3 0,3 0,-9 0,-3 0,-7 0,-3-9,-5-1,0-5,-3 2,-3 2,7 3,-2 3,13-2,7 1,3 0,-1-2,4 0,-8-3,-2 2,-3 1,3 2,0-3,-1 2,0 2,-6 0,4 3,-1-9,-4 0,-1 1,1 2,-9-2,5 1,1 3,-3 1,3-3,-4 2,6 0,-3-3,-2 2,-5-5,2 2,-3-2,2 1,4 2,3 3,7 2,7 3,2 0,4 1,-1 0,-6 1,1-1,-8 0,-1 1,-1-1,5 0,-5 0,1 0,5 0,-5 0,0 0,0 0,-5 0,5 0,1 0,0 0,2 0,-1 0,1 0,4 0,5 0,5 0,3 0,4 0,1 0,1 0,1 0,0 0,-1 0,5 5,5 9,5 6,4 4,3 2,1 0,2 1,0-1,0-1,4-4,1 3,8-4,1 0,3-5,1 2,3-5,1 2,-4 1,1-2,-5 3,0-4,-3 2,-3 2,-4 7,-2 3,-11 1,-6 1,-6-1,-4-5,13-11,10-11,19-9,8-7,0-5,6-4,-5-5,-1-2,-7 1,-5 2,-5 0,-5 3,-2-5,7-3,1-6,3 2,4 3,-2 2,-3 3,2 8,1 6,3 6,2 5,2 4,1 5,1 7,-4 5,-5 4,-6 8,2-4,-3 1,-3 4,-1 1,-2-1,-1-1,-1-1,-5-1,-5-6,0-1,-4 1,-3-5,-3-4,-2-4,-1 2,-1-2,-1 8,0 3,5 4,0 2,6 1,3 1,5 0,2-1,3 0,1-1,10-4,15-6,15-4,4-5,9-3,-3-1,-5-2,-1 0,0 0,-4 0,0 1,1-1,2 1,-2 0,0 0,-3 0,-4 0,6 0,3 0,-2-5,6 0,-3 0,1 1,5-3,-3 0,4 1,6-3,-1 1,10 1,4 2,7 2,7 1,5 1,14 1,-2 0,1 1,-6-1,-1 0,-6 1,0-1,-9 0,1 0,-3 0,-2 0,3 0,0 0,3 0,5 0,3 0,13 0,-3 0,-8 0,-7 0,-5 0,-5 0,3 0,-7 0,5 0,4 0,20 0,-5 0,2 0,1 0,-6 0,-4 0,-15 0,-5 0,-8 0,-5 0,1 0,-2 0,-6 0,-7 0,-5-5,-6 0,2 0,2-4,9 1,9 1,2 2,7 2,-1 1,-6 1,-8 1,-7 0,-6 0,9 1,8-1,17-10,3 1,4-1,-8 2,-10 2,-11 2,-8 2,3 1,-4 1,7 0,7 1,7-1,12 0,0 1,-3-1,-3 0,0-5,-4 0,-8 0,-3 1,-6 1,-2 2,1 0,1 0,-3 1,-3 0,-4 0,-3 1,-3-1,4 0,4 0,-1 0,0 0,-3 0,-1 0,-2-5,3 0,-1 0,0 1,-1-4,-1-4,-6-3,-11 0,-15 3,-14 4,-12 2,-5 3,-10 1,-8 2,-13 1,-9-1,-15 1,-10-1,-10 1,-30-11,-4 1,-12-1,-1 2,5 2,12 2,14 2,11 1,9 1,1 0,0 0,1-4,-13 0,2-6,-3 1,-2 1,10 2,14 2,10 2,4 1,4 0,3 2,7-1,-4 0,1 1,0-1,-6 0,0 0,9 0,2-4,2-6,8 0,9 1,3 2,2 2,5 2,4-3,4 0,8-3,1 0,2 1,-1-2,-10-4,4-2,-2 1,7-7,0 3,6-6,-1-1,0 4,-7 5,-12 6,-6 4,-11 4,-2 2,-7 1,1 1,6 0,8 0,7 0,1-1,5 0,-1 1,1-1,-7 0,1 0,-2 0,-3-1,-1 1,-2 0,4 0,5 0,-1 0,4 0,-6 0,1 0,-1 0,-7 0,-2 0,-1 0,-10 0,-5 0,0 0,-1 0,-2 0,3 0,5 0,8 0,10 0,7 0,-4 0,3 0,-6 5,-8 0,-2 10,-6 3,0 0,1-3,8-4,6 1,13 2,10 2,4 3,6 3,5 1,-2-4,1 0,3 1,-4 1,-4 1,1 5,1 1,3 1,3-1,6-5,11-7,12-5,8-5,4-4,-1-1,3-2,2 0,2 0,3 0,5 0,2 1,6-5,4 0,3 0,8-4,12 1,12 1,9 2,2 1,5 2,-7 2,-8-1,-18 2,-12-1,-11 0,-2 0,6 1,3-1,4 0,-2 0,0 0,-3 0,-4 0,-9 0,-8 0,-8 0,-5 0,1 0,3 0,-1 0,3 0,-1-5,-17 5,-21 0,-23 6,-24 0,-24 0,-24-1,-19-1,-20-2,-14-1,0 0,-3-1,12-5,12-5,-8-15,14 1,7 2,12 5,12 5,18 0,12 3,14 3,10 2,8 2,5 1,-2-4,-3 1,-1-1,1-3,-8 0,-4 2,-13 1,-2 1,-6 2,1 2,-2-1,2 1,9 1,8-1,8 0,7 1,3-1,-1 0,1 0,-4 0,-5 0,-3 5,-9 0,2 5,9 4,10 3,9 4,9 2,0-4,-1 1,2 0,-3 1,-2 5,1 2,7-4,8-6,13-6,6-4,14-4,12-3,16-2,16 0,12 0,6 0,3 0,7-4,-1 0,-1-5,-1 0,-8 3,-6 1,-7 2,0 2,-3 1,3 0,2 1,4 1,-2-1,-2 1,-4-6,-8 0,-2-10,-12 1,-5 1,-10 3,-1 3,-7-2,-4 2,-3 2,-3-4,-2-3,0-4,-5-3,-1-3,-4-2,-14 5,-2 18,2 0,-1-1,0 1,0 0,0 0,0 0,0 0,0 0,0 0,0 0,-1 0,1 1,0-1,-2 0,-38-10,-15 5,-12 3,-10 2,1 2,9 0,7 0,10-1,10 1,7 0,6-1,3 0,2 0,-5 0,6 5,4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0T19:05:53.453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gnorePressure" value="1"/>
      <inkml:brushProperty name="inkEffects" value="lava"/>
      <inkml:brushProperty name="anchorX" value="4332.48096"/>
      <inkml:brushProperty name="anchorY" value="-10204.22266"/>
      <inkml:brushProperty name="scaleFactor" value="0.5"/>
    </inkml:brush>
  </inkml:definitions>
  <inkml:trace contextRef="#ctx0" brushRef="#br0">8376 1333,'0'0,"-8"0,-13 0,-4 0,-7 0,-2 0,-4 0,-4 0,3 0,-7 0,-2 0,3 0,-5 0,5 0,-1 0,5 0,0 0,0 0,-2 0,3 0,-2 0,0 0,-7 0,-1 0,3 0,-5 0,6 0,4 0,6 0,5 0,-2 0,3 0,1 0,-3 0,-4 0,1 0,-3 0,1 0,-1 0,2 0,-2 0,3 0,-3 0,-2 0,2 0,3 0,3 0,3 0,-2 0,1 0,-4 0,-4 0,2 0,-3 0,-3 0,-2 0,-6 0,-2-5,-1 0,-5 0,1 1,-3 1,1 1,7 1,7 1,2 0,-3 0,-1 0,-2 0,0-4,-1-1,1 0,-5 1,0 1,6 1,0 1,6 0,1 1,0 0,-2 1,-1-1,2 0,5 0,4 0,-1 0,2 0,-3 0,2 0,-3 0,2 0,-4 0,3 0,-2 0,-3 0,-3 0,3 0,-2 0,4 0,-1 0,3 0,3 0,-2 0,2 0,-3 0,3 0,-4 0,-2 0,1 0,3 0,3 0,3 0,2 0,2 0,-4 0,0 0,-4 0,0 0,-3 0,-4 0,2 0,3 0,-2 0,3 0,-8 0,3 0,-3 0,3 0,-1 0,-2 0,-6 0,-2 0,-7 0,-9 0,-5 0,-8 0,-7 0,-4 0,0 0,4 0,8 0,8 0,9 0,1 0,-1 0,-3-9,3-1,-2 0,-3 1,3 4,-6 1,3 2,-7 1,-6 1,-10-5,-1 1,1-1,14 2,18-5,9 1,10 1,7 2,5 1,2 1,-3 1,-5 1,-5 0,0 0,-3 1,3-1,-3 0,4 0,-3 0,4 0,-3 0,3 0,-3 0,3 0,-7 0,2 0,2 0,4 0,4 0,-3 0,2 0,2 0,1 0,2 0,0 0,1 0,1 0,-5 0,1 0,-6 0,1 0,6-9,7-11,6-5,7-7,3-7,4-4,0 1,1 4,1-2,4-5,0 2,-1-1,-1 3,-1 5,-1-1,-1 3,0 3,-1 2,4 2,1 2,0 0,-1 1,-1 1,-1-1,-1 0,-1 0,0 0,0 0,0 0,0 0,4 0,1-1,5 1,-1 0,-1 0,2 0,4 0,3 4,3 6,2 5,1 3,7-6,-1 2,6 0,4 3,-2 2,-1 2,1 2,-3 0,-2 1,-2 1,-2-1,-3 1,0-1,-1 0,0 0,0 0,4 0,1 0,5 0,4 0,-1 5,-2 0,2 0,-3-1,3-1,-2-1,2-1,-2-1,2 0,3 0,-2 0,-3 0,1-1,-2 1,-2 0,2 0,-2 0,4 0,-3 0,4 0,-2 0,2 0,3 0,7 0,8 0,7 0,14 0,9 0,7 0,5 0,-8 0,0 0,1 0,-4 0,-3 0,-4 0,-12 0,-3 0,-11 0,-3 0,-9 0,-1 0,6 0,0 0,-2 0,5 0,1 0,0 0,0 0,5 0,0 0,4 0,-1 0,3 0,8 0,8 0,2 0,11 0,-1 0,9 0,-4 0,1 0,0 0,-4 0,-14 0,-6 0,-3 0,-11 0,0 0,-3 0,-2 0,3 0,3 0,1 0,-2 0,-2 0,-3 0,4 0,4 0,-7 0,5 0,-3 0,-2 0,-6 0,-6 0,-1 0,0 0,1 0,2 0,-3 0,2 0,6 0,1 0,2 0,-5 0,0 0,-6 0,-4 0,0 0,-3 0,7 0,-2 0,4 0,-4 0,2 0,-3 0,6 0,-3 0,3 0,-4 0,2 0,-5 0,3 0,-4 0,3 0,-4 0,4 0,1 0,4 0,-3 0,1 0,-3 0,-3 0,-4 0,2 0,-2 0,-2 0,4 0,3 0,4 0,-1 0,2 0,-3 0,2 0,1 0,7 0,7 0,11 0,-4 0,-2 0,-8 0,-4 0,-7 0,0 0,-6 0,2 0,-3 0,2 0,-1 0,1 0,-1 0,-3 0,-2 0,-2 0,-2 5,-6 5,-5 5,-6 8,-5 4,-2 2,-1 0,-2-1,0 3,0 5,-5-5,0 2,1-1,1 2,1-1,1 4,1 2,1-2,-5 3,0-3,-5-3,1-3,2-3,-4-2,2-1,2-1,2 0,-3-1,1 1,1 0,-3-5,2 0,0 0,-2 1,1 2,-4 0,2 1,-3-4,-7-5,-13 1,-3-5,-5-2,-4 1,-2-1,-6-2,-1-2,0-1,5-2,-2 0,-5 3,-4 1,0-1,-4 5,8-1,-2-2,2 0,2-3,-2-1,-4-1,-4-1,-8 0,-13 0,-11-1,-6 1,-2 0,0 0,1-1,2 1,7 0,0 0,-8 0,-1 0,0 0,-5 0,2 0,-9 0,3 0,1 0,4 0,-6 0,2 0,8 0,2 0,13 0,3 0,4 0,-1 0,7 0,-8 0,-3 0,1 0,1 0,-2 0,3 0,-3 0,3 0,-2 0,6 0,-2 0,3 0,-4 0,2 0,-4 0,1 0,7 0,3 0,2 0,0 0,6 0,-1 0,0 0,-2 0,4 0,-2 0,-5 0,-3 0,10 0,3 0,11 0,4 0,-3 0,-10 0,-4 0,8-4,-2-2,7-3,8 0,1 1,0 2,4 2,4 2,-2-4,2 0,-3-3,3 0,1 1,7-2,3 2,1 1,0 2,-5-3,-6 1,-1-4,1 2,-8-3,-4 1,-3-2,-2-3,0 2,-1-2,5 3,5 4,6 2,-1 3,4-3,1 2,2 0,2 1,1 2,1 0,0 2,-5 0,0 0,-4 0,0 0,6-9,6-6,8-9,5-4,5-6,2-1,1-8,2 1,-1-2,0 4,0 3,0 5,-1 3,0 2,0 3,0 0,0 0,0 1,0-1,0 0,0 1,0-1,-5 14,-14 25,-1 15,1 17,4 2,4 4,4 5,-1-1,2-1,1-7,1-6,2-7,1-6,1-3,0-2,-9-2,-1 0,0 0,2 0,7-4,8-5,15-5,11-4,18-2,15-3,14 0,23-1,16 0,9 0,-6 0,-5 1,-7 0,-1-5,-3 0,1 0,8 1,-2 1,18 1,2 1,5 0,-6 1,-2 0,0 1,-7-1,-1 0,-7 0,-6 0,-10 0,-3 0,-8 0,0 0,0-4,1-1,8 0,-3 1,10-9,-3-4,-5 1,-2 3,-1 3,-9 3,-15 3,-23 2,-45 2,-7 0,-49 0,-53 1,-40 0,-23-1,-17 1,1-1,6 0,0 0,13 0,3 0,3-4,-1-1,-11-10,4-4,12-3,17 2,19 4,9 5,18-1,15 3,18 3,10 2,1 2,3 1,5 1,-4 0,4 0,-6 1,0-1,-1 1,5-1,5-5,5 0,9-5,4-4,2 1,0-3,0-2,-1-2,-1-6,3-2,6-1,3 1,0 5,2 1,3 2,1-1,-3-1,1 0,1-6,-4 0,1-1,2 20,1 21,2 11,1 12,1 8,1 0,0 2,1 1,-1-4,0-14,0-19,6-14,3-21,6-6,4-5,-2 1,2 2,-4 3,6-2,6 6,6 7,7 6,-1 6,3 4,-3 3,-3 2,-4 0,-3 0,-3 1,-1-2,4 1,9-1,6 1,3-1,7 4,2 1,-1 0,5-1,2-1,-1-1,3-1,2-1,-3 0,-3 0,1 0,3 0,-3-1,-3 1,-8 0,3 0,-3 0,0 0,5 0,8 0,6 0,-2 0,-2 0,0 0,-9 0,-4 0,-7 0,-2 0,3 0,2 0,6 0,0 0,10 0,4 0,14 0,2 0,10 0,3 0,-2 0,-4 0,-15 0,-6 0,-3 0,-6 0,1 0,1 0,3 0,-8 0,2 0,-9 0,-1 0,-8 0,-1 0,1 0,-5 0,-2 0,5 0,-2 0,12 0,3 0,1 0,5 0,0 0,-7 0,-7 0,2 0,0 0,-5 0,1 0,-4 0,5 0,2 0,1 0,-3 0,5 0,0 0,1 0,5 0,0 0,-1 0,0 0,-7 0,-2 0,-5 0,-6 0,-3 0,-3 0,-3 0,4 0,-1 0,10 0,4 0,4 0,8 0,-4 0,0 0,-6 0,4 0,-5 5,-4 0,1 5,5-1,-3-1,2-2,-4-2,6-2,1-1,1-1,6 0,-4 0,4 0,-1-1,-5 1,-1 0,-1 0,-1 0,-3 0,-1 0,-3 0,-4 0,1 0,-2 0,-3 0,3 0,4 0,-2 0,-6-5,2 0,-3 0,0 1,-1 1,-2 1,0 1,-6-4,1 0,-2 0,2 1,6-3,6 0,1 1,5 2,-7-4,-2 1,-7 6,-7 7,-6 6,5 0,-2 4,-3 7,-6 3,-9 2,-6 4,-6 5,2 0,-8 2,3-2,0-2,4-4,-6-3,5-1,-1-2,-1-1,3 0,0-6,4 1,-1 0,-2 1,-3-4,4 1,-2 1,-1 2,-3 1,0-3,3 5,9-4,9-3,10-6,6-3,5-3,3-3,1-6,1-5,0-1,0-4,-6-2,0 1,-1 4,2 3,-5-1,2 3,-5-4,2 2,-4-4,2 3,3-3,2-3,-3-2,2 2,2-2,-4 0,-3-7,-4-2,-3-6,-3 1,-1-5,-1 1,-6 8,-4 7,-11 7,-8 6,-8 5,-6 2,-3 2,-8 0,-1 1,0-1,1 0,6 0,-2-1,4 0,6 0,1 0,3 0,-1 0,-2 0,3 0,1 0,-1 0,3 0,-3 0,2 0,-8 0,-3 0,-7 0,-6 0,-7 0,-3 0,-8 0,-12 0,-5 0,-15 0,-20 0,-2 0,-3 0,-3 0,2 0,8 0,-7 0,8 0,6 0,-3 0,1 0,-10 0,-5 0,-15 0,-22 0,-17 0,-9 0,-5 0,0 0,12 0,11 0,13 0,19 0,13 0,14 0,6 0,8 0,9 0,0 0,6 0,11 0,0 0,4 0,3 0,-4 0,1 0,5 0,12 0,10 0,11 0,7 0,6 0,3 0,1 0,1 0,0 0,0 0,-1 0,-1 0,-4 0,-1 0,-1 0,-3 0,-4-5,1 0,-8 0,-2-3,-8 0,-1 1,5 2,1 2,6 1,10-4,11-4,24 10,-2 0,0 0,0 0,0 0,-1-1,1 1,0 0,0 0,0-1,0 1,0 0,0-1,0 1,0 0,0 0,0-1,0 1,0 0,0 0,0-1,0 1,0 0,0-1,0 1,0 0,0 0,0-1,1 1,-1 0,0 0,0 0,0-1,0 1,1 0,-1 0,0-1,0 1,0 0,1 0,-1 0,0 0,0 0,1-1,-1 1,1 0,31-18,29 1,20-2,17 3,18 4,12 3,14 4,26 3,23 6,30 6,20 6,16 8,-1 4,-1 6,-26-5,-29-6,-33-6,-32 3,-31-5,-15-3,-11-4,-3-3,3-3,5-1,-1-1,-1 4,-7 0,-2 5,-11 0,-6-1,-5-3,-3-1,5 8,-1-1,5 0,0-3,-5-3,-7-1,-7-3,-1 0,-3-1,2 0,2-1,-1 1,3-1,-3 1,-17 5,-37-1,-42 6,-44 14,-32 3,-31 4,-14-5,-1-1,24-6,23-6,27-5,29-4,22-2,13-2,-4-1,1 0,-2-10,1 0,3 1,25 1,45 3,62 2,50 2,40 1,18 1,5 1,-12-1,-21 0,-26 1,-20-1,-19 0,-9 0,-5 0,-5 0,0 0,-2-4,-2-1,-7 0,-2-4,-2 1,-8 1,-1 2,1 1,-2 2,3 1,-2 1,-7 0,-3 1,-7-1,-6 0,-4 1,-5-1,-1 0,2 0,10 0,5 0,4 0,2 0,1 0,-4 0,-6 0,-5 0,-4 0,-4 0,3 0,-2 0,1 0,3 0,-1 0,-1 0,-1-5,-2 0,-1 0,4-3,-1 0,5 1,-6-3,-1 2,-2 1,4-3,4-3,0 1,0 2,-3-1,-1 1,-2 3,-2 1,0 3,-1 2,-5 5,-5 11,-4 5,-10 4,-8-2,-6-1,-11 1,-2 0,-8-4,-4-4,0-6,3-2,-3-4,-1-2,-2 10,-7-1,-3 0,0-2,-5-1,-5 2,-3-1,1-1,3-2,3-1,-1-2,-2 0,6-1,-2 0,-3-1,-4 1,3 0,-3 0,2-1,4 1,3 0,7 0,7 0,2 0,5 0,3 0,3 0,-3 0,1 0,1 0,1 0,-3 0,-4 0,-4 0,0 0,3 0,3 0,-2 0,3 0,-3 0,1 0,3 0,1 0,-2 0,1 0,1 0,2 0,5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0T19:06:08.175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gnorePressure" value="1"/>
      <inkml:brushProperty name="inkEffects" value="lava"/>
      <inkml:brushProperty name="anchorX" value="8525.16016"/>
      <inkml:brushProperty name="anchorY" value="-8499.02148"/>
      <inkml:brushProperty name="scaleFactor" value="0.5"/>
    </inkml:brush>
  </inkml:definitions>
  <inkml:trace contextRef="#ctx0" brushRef="#br0">2 124,'0'0,"8"0,18 0,4 0,8 0,4 0,0 0,-4 0,2 0,0 0,3 0,-3 0,1 0,2 0,1 0,6 0,7 0,5 0,5 0,4 0,-4 0,-3 0,-10 0,-4 0,-8 0,-1 0,-6 0,7 0,-4 0,3 0,7 0,7 0,5 0,7 0,2 0,-6 0,1 0,-1 0,-6 0,0 0,8 0,3 0,-2 0,2 0,1 0,5 0,7 0,6 0,8 0,0 0,-3 0,-11 0,-3 0,-5 0,2 0,1 0,3 0,11 0,4 0,8 0,12 0,5 0,-1 0,-3 0,-5 0,-5 0,-8 0,-8 0,-7 0,-5 0,-7 0,2 0,-1 0,6 0,0 0,0 0,0 0,-1 0,-1 0,-11-5,-6 0,-10 0,-8 1,-7-3,0 0,1 0,4 3,8-4,13 1,7 2,6 0,-2 3,-4 0,-10 1,-10-3,-3-1,-2 0,-4 1,-4-3,-3 0,-3 1,3 2,-1 1,0 1,-2 1,0 1,3 0,10 0,-1 0,4 1,-3-1,-3 0,-4 0,-4 0,-2 0,-2 0,-1 0,-1 0,6 0,4 0,1 0,-1 0,-2 0,-2 0,-2 0,-2 0,0 0,-1 0,0 0,0 0,-1 0,1 0,0 0,-4 5,-6 5,-5 5,-3 3,-4 4,-1 2,3 0,0 6,0 1,0-1,3 3,-1 0,0-2,-2-2,-1-1,3-7,0-1,-1 0,-1 0,4 1,-2 1,5 1,3 0,-1 1,3-4,-4-1,-2 0,-3 2,-3 0,-2 1,-1 2,-1-1,-1 1,1 1,-6-5,-13-6,-16 1,-14-5,-10-3,-4-2,6 2,-2-1,7-1,-2-1,1-1,-3-2,-5 0,-3-1,-9-1,8 1,-7 0,5 0,-1 0,4-1,-1 1,-5 0,-2 0,-2 0,9 0,1 0,9 0,4 0,8 0,2 0,0 0,-1 0,-7 0,-1 0,-6 0,-6 0,1 0,-3 0,-3 0,-2 0,-1 0,-2 0,-5 0,-6 0,-4 0,-5 0,2 0,3 0,4 0,9 0,-1 0,1 0,-5 0,-4 0,-14 0,-5 0,-21 0,-16 0,-8 0,-10 0,8 0,16 0,18 0,24 0,24 0,18 0,14 0,4 0,-1 0,-3 0,-3 0,-9 0,-3 0,-2 0,0 0,0 0,1 0,6 0,5 0,6 0,0 0,2 0,3 0,1 0,-8 0,1 0,1 0,-3 0,-2 0,-8 0,-8 0,-1 0,-1 0,-9 0,8 0,1 0,8 0,-2 0,7 0,-1 0,6 0,4 0,0 0,-8 0,-2 0,2 0,-2 0,5 0,4 0,-1 0,-1 0,1 0,4 0,2 0,3 0,2 0,-4 0,-4 0,-5 0,2 0,1 0,3 0,4 0,1 0,3 0,0 0,1 0,1 0,-1 0,0 0,1 0,-1 0,0 0,-1 0,1 0,5-4,5-6,4-5,5-9,7-8,3-1,5-1,0 2,-1 2,2 2,-1 2,2 1,-1 0,-3 1,3 1,-3-1,-1 0,-2 0,-2 0,-2 0,5 4,-1 1,4 0,5 4,3 3,8 5,8 3,5 7,6 6,-2 1,6 4,-3-1,1-2,-5-4,-5 8,-3-3,-5-1,3-3,-1-2,-2 2,-14 8,-16-16,2 0,0 1,0 0,0-1,0 1,0 0,0 0,0-1,0 1,0 0,-1-1,1 1,0 0,-1 0,1-1,0 1,-1-1,1 1,-1 0,1-1,-1 1,1-1,-2 1,-17 18,-8-4,-3 2,-6-3,-4 1,-4-4,3-2,-2 2,4-3,18-1,38-3,24-1,19-7,12 0,11-6,6 1,6 0,2 3,16-3,1 1,14 2,-2 2,-5 1,-10 2,-12 0,-15 1,-13 0,-10 1,-2-1,0 0,7-5,9 0,7 0,6 1,15 1,13 1,16 1,14 1,11 0,-2 0,-6 0,-2 0,2 1,-6-1,-9 0,-2 0,-4 0,-8 0,8 0,-6 0,0 0,-6 0,4 0,-5 0,1 0,11 0,-5 0,-13 0,-10 0,-12 0,-17 0,-10 0,-8-5,0 0,-1 0,8 1,10 1,14 2,-1 0,0 0,-7 1,-12 0,-12-5,-10 1,-4-1,0 1,-3-9,-3 1,-2 1,-2 3,3-3,-1-2,0-4,-6-2,-1 2,-6-1,-5-2,-4 0,-4-2,-1-1,-7 4,-6 5,-5 4,-9 4,-12 4,-11 1,-11 1,-7 1,0 0,7 0,0 0,7-1,4 0,-4 0,1 0,0 0,1 0,0 0,-4 0,-10 0,-9 0,-14 0,-11 0,-6 0,-2 0,1 0,6 0,3 0,6 0,-4 0,-5 0,-2 0,0 0,0 0,-4 0,-9 0,-4 0,-18 0,-6 0,3 0,9 0,4 0,14 0,2 0,-9 0,3 0,3 0,14 0,-11 5,4 5,0 0,12 4,7-2,7 3,10-3,7 2,12-3,4-2,7-3,2-2,4-2,-2-2,-2 0,-3 0,2-1,-2 1,4-1,-7 1,3 0,3 0,3 0,-5 0,2 0,-2 0,2 0,-6 0,-2 0,3 0,3 0,0 0,5 0,2 0,-1 0,2 0,2 0,1 0,2 0,2 0,-9 0,-1 0,2 0,-9 5,2 0,-7 4,-2 0,3-1,5 3,45-12,-4 1,-1 0,1 0,-1 0,1 0,-1 1,1-1,-1 0,1 0,-1 0,1 1,-1-1,1 0,0 0,-1 1,1-1,-1 0,1 1,0-1,-1 0,1 1,0-1,0 1,-1-1,1 0,0 1,0-1,0 1,-1-1,1 2,42 5,43-2,42-2,27-1,21-1,8-1,-11 0,2-1,-3 6,-11 4,0 10,-1 0,-3 3,-3 1,-3-4,-6-5,-3-4,-10-5,-5-2,1 2,-7 0,8 9,-9-1,-6-1,-21-3,-9-2,1 1,0 4,-5-1,-8-2,-2-3,-2-1,1-3,-9-1,0-1,7 0,3 0,2-1,2 1,0-1,6 1,-5 0,-5 0,-7 0,-5 0,-9 0,-3 0,3 0,-4 0,10 0,0 0,6 0,0 0,-7 0,-3 0,-1 0,-7 0,-1 0,-3 0,0 0,-4 0,8 0,-3 0,3 0,-3 0,1 0,2-5,1 1,-3-1,2 1,-4-4,-4 1,2-4,-3 2,-2 1,-2-3,-2 2,-2 2,0-3,-1-3,-1 2,1 1,-5-2,0 3,-5-4,-4 8,-3 7,-4 7,-1 6,-7 0,-5-1,-11-5,-8-2,-8-3,-16-2,-18-2,-13 0,-3-1,-6 1,-7-1,-2 1,-1-1,-8 1,-9 0,-14 0,-7 0,-5 0,-2 0,-2 0,2 0,5 0,1 0,5 0,-9 10,3 5,4 5,5-2,9 1,13-3,14-4,15 5,8-2,5-3,3-4,9-2,0 2,3-2,3-1,6-1,6-2,1 0,0-2,3 0,-7 0,3 0,-7 0,-2-1,-2 1,1 0,-1 0,-4 0,1 0,-5 0,1 0,-12 0,-5 0,-1 0,-7 0,1 0,1 0,7 0,11-5,8 0,5 0,3-4,-3 1,-1 1,-5-3,-4 2,-5-4,1 2,3 2,4-2,2 1,8 2,7 3,-3-4,3 1,5 2,-7 0,-2 3,-3 0,0-8,3 0,-5 0,0 2,-1 2,0 3,5 1,5 1,6-3,9-6,3 1,2-5,5-2,0-9,-1-1,-3-7,-1 5,3 0,-1-2,-1 0,-1 6,3 1,4 1,0 1,-2 4,-2-1,2 0,3-2,-1 4,-2-1,-7 4,2-2,13 3,19 4,14 2,12 3,3 2,4 0,-3 1,-4 1,-4 0,-4-1,2 0,-1 1,-2-1,3 0,-1 0,9 0,8 0,0 0,0 0,1 0,-5 0,-5 0,-5 0,-5 0,-2 0,3 0,-2 0,1 0,3 0,8 0,6 0,7 0,-3 0,1 0,4 0,-6 0,-1 0,0 0,-1 0,-5 0,1 0,-1 0,2 0,-3 0,5 0,-4 0,2 0,5 0,2 0,0 0,1 0,-6 0,-6 0,5 0,-5 0,-3 0,-4 0,6 0,2 0,4 0,2 0,2 0,-5 0,-5 0,-4 0,-5 0,-3 0,-2 0,-1 0,4 0,0 0,0 0,0 0,8 5,0-1,-1 1,2 4,8 4,-2-1,7-2,1 2,-5-2,-4-3,-1-1,-5-3,2-2,-4 0,8-1,2-1,-2 1,-4 0,-3-1,-5 1,-2 0,2 0,0 0,3 0,4 0,0 0,-3 0,-2 0,2 0,-2 0,3 0,4 0,2-5,4 0,1 0,-3-4,-4-3,-5 0,1 2,-3-7,-2 2,-2 2,4 4,-2 3,4 2,-1 3,3 0,-1 1,3 1,2 0,3-1,2 1,-3-1,-4 0,-4 0,-4 0,-3 0,-2 0,4 0,4 0,1 0,3 0,-2 0,-1 5,-3 0,-3 0,4-1,-2-1,9-1,3-1,0 0,-4-1,-3 0,-4-1,-3 1,-2 0,4 0,-2 0,5 0,5 0,-2 0,-1 0,-3 0,-3 0,-2 0,-1 0,-2 0,5 0,-1 0,1 0,-1 0,4 0,-2 0,1 0,2 0,-5 5,-3-1,-1 1,4 4,0-1,0-1,0-2,-2 3,0-1,-11 8,-10 4,-9-15,3-2,-1 1,0 0,1-1,-1 1,-1-1,1 0,0 1,-3 1,-48 30,-26 2,-19-6,-15-3,-3 3,6-1,-2-1,5-1,3-1,-3-5,3-2,2-4,10-5,3-4,1-3,-16-1,-6-3,-12 1,-19-1,-12 0,0 1,-5-1,11 1,12 0,22 0,11 0,13 0,3 0,1 0,-2 0,-12 0,-2 0,-18 0,-4 0,-4 0,-1 0,6 0,11 0,11 0,21 0,8 0,14 0,3 0,-6 0,-18 0,-9 0,-8 0,-19 0,8 0,0 0,9 5,11 0,12 5,11-1,7-1,5-3,8-1,7 4,0-2,3 4,4-1,1-2,-3-1,1-3,1-1,1-1,2-1,-5 0,-3 0,-1-1,2 1,2 0,2 0,2 0,2 0,0 0,1 0,1 0,-1 0,5 5,0 4,0 1,4 4,-1-2,-2 3,4-3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8488-502C-48D9-B30B-F2BA38F12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DDC8A-33D5-485B-95C5-FA2283A8B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EA2E1-CAE1-408B-8FA8-538226DA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94A6-0E17-426E-B2CB-191A230F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BCD80-762E-4B4F-B9F4-1C92A097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197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0FBD-8527-41CC-A6F6-E157F915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3AF62-DCE3-47EB-9B23-22D352C94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60EE0-7791-44FD-8F4C-DD245066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6292E-34E1-411B-92A3-56E5E662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9AB92-F1DF-46A0-804D-5DAAFC54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88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7D4620-899C-4145-96E1-E52DBD1CC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AD728-1DC8-40DA-A972-7C5CC5A04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81FB8-38D4-4CC9-BE40-176BCECF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E27F1-BBEF-4C50-8BDE-81CE8A3E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8F9EB-4A72-45A8-A735-A0FF769D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24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CD9F-C179-49FD-A5CA-CC091C44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5CAAD-1742-4759-9AD5-8471DBFFD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5A502-5E3A-4F7D-A97A-1FE8C1D5B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D5F3D-0EF9-4043-8751-E55377DCF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72FB5-6B4F-4769-A7D0-CEAA6150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02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0038-2A52-4457-8E7B-287A08BB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2375E-C159-49C3-AB67-8D21AB524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8E2CB-A0C4-4243-8994-0ABDB407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7670C-EC71-407B-9522-F196286A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20DA3-A361-4355-83C3-0B4E48C1D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25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DD27-980E-4CCA-9CAD-7FB2DD45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0725F-4C78-4D04-BBDC-4E9FF98EB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2199-9403-4BA5-B79C-390E03BEA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7DEB4-E02E-4883-B69E-348F8414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652C1-8756-42B0-95D4-05510227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2A58B-630A-4C4B-854E-1BCF3C53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5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866F-BA7D-4DE7-80B5-C688152A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DE13D-E272-4A1C-9C21-738AE83DC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06EB8-A1A1-4642-9E2F-20FBE1155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1F212-9724-43D9-9B58-43DDE3FC7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861B1-3374-4FD6-A4E1-38027357E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EC4279-D9A1-49B1-9CD4-3A6E83166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7A814-A662-45A2-ACBB-27B6EEA14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1DCDCF-EC08-4EFD-908D-611CC18D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38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D867-83D8-4D03-8BAA-E9A84D4D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274F0D-914E-463B-81FE-FD76592E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91F43-ED63-42F4-B504-81CE6DC3C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2364C-BC58-4B0E-A70B-2607B97A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06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149222-0201-4DC1-9DC4-6E160CF9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3A581-DB24-4ED5-B147-3156EDF6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F001D-43FF-4173-BD86-D2ECC906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34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AEBE-213B-4B3D-997D-ACA60437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CB77-75D0-4815-ADFE-AA450713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634D-1156-43E4-99E4-CF93BAA19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DC386-0B68-4120-A297-793CF871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C601C-9445-40BC-8F1C-B8EB3FEE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84ED-C839-42CF-93E3-71533AC0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60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7BE0-05FE-4D93-A4A0-F27ADEEC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B3744-3FF8-4809-8226-875FF40EB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1BA9E-2ADB-4BA7-98EB-4B723948B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88C95-13A7-4EF0-9803-FEA50EE7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39BE6-E66D-45E0-BCC8-77828824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CC4ED-0609-40AC-B69D-1A6AFFA2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68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79623-8705-419D-9937-C12D72C8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544CC-DFD9-432A-9470-D934BFF8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D7C5A-C406-4E83-BB44-A147A6070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53C36-43A2-4217-B55F-8E589FC2548C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EF034-E2C2-4428-98C3-C2765E629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6139E-A806-436E-A2AE-1EC86614E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6F60C-71DB-43C4-99B0-B99CEFD1A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16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jpe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19" Type="http://schemas.openxmlformats.org/officeDocument/2006/relationships/image" Target="../media/image2.jpe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796F8BB-85F7-4557-BEBB-BECBBAFE4C9C}"/>
              </a:ext>
            </a:extLst>
          </p:cNvPr>
          <p:cNvSpPr/>
          <p:nvPr/>
        </p:nvSpPr>
        <p:spPr>
          <a:xfrm>
            <a:off x="1846216" y="0"/>
            <a:ext cx="10345783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560FB6-5F2E-46E1-A099-DA3B04B41FE8}"/>
                  </a:ext>
                </a:extLst>
              </p14:cNvPr>
              <p14:cNvContentPartPr/>
              <p14:nvPr/>
            </p14:nvContentPartPr>
            <p14:xfrm>
              <a:off x="10204817" y="4832554"/>
              <a:ext cx="1465560" cy="1394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560FB6-5F2E-46E1-A099-DA3B04B41F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2177" y="4769914"/>
                <a:ext cx="1591200" cy="15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817202-F00C-40B7-A0C9-2CD5A3CBD821}"/>
                  </a:ext>
                </a:extLst>
              </p14:cNvPr>
              <p14:cNvContentPartPr/>
              <p14:nvPr/>
            </p14:nvContentPartPr>
            <p14:xfrm>
              <a:off x="7382777" y="712714"/>
              <a:ext cx="3686400" cy="4199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817202-F00C-40B7-A0C9-2CD5A3CBD8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9777" y="650074"/>
                <a:ext cx="3812040" cy="43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8DF99C-7BA2-4185-BB3B-CE1093C7820D}"/>
                  </a:ext>
                </a:extLst>
              </p14:cNvPr>
              <p14:cNvContentPartPr/>
              <p14:nvPr/>
            </p14:nvContentPartPr>
            <p14:xfrm>
              <a:off x="5746577" y="321394"/>
              <a:ext cx="1665360" cy="141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8DF99C-7BA2-4185-BB3B-CE1093C782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3937" y="258394"/>
                <a:ext cx="1791000" cy="15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19C713-15ED-4095-A1C7-F0D2D3445608}"/>
                  </a:ext>
                </a:extLst>
              </p14:cNvPr>
              <p14:cNvContentPartPr/>
              <p14:nvPr/>
            </p14:nvContentPartPr>
            <p14:xfrm>
              <a:off x="6270017" y="1723954"/>
              <a:ext cx="507240" cy="324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19C713-15ED-4095-A1C7-F0D2D34456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07017" y="1660954"/>
                <a:ext cx="632880" cy="33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9ACCEC5-16EF-481D-8397-19C3B71A6DD0}"/>
                  </a:ext>
                </a:extLst>
              </p14:cNvPr>
              <p14:cNvContentPartPr/>
              <p14:nvPr/>
            </p14:nvContentPartPr>
            <p14:xfrm>
              <a:off x="5877257" y="4919314"/>
              <a:ext cx="1630800" cy="144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9ACCEC5-16EF-481D-8397-19C3B71A6D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14257" y="4856314"/>
                <a:ext cx="1756440" cy="15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E3EA8B-8AF2-4AC0-AF50-2C25E0322681}"/>
                  </a:ext>
                </a:extLst>
              </p14:cNvPr>
              <p14:cNvContentPartPr/>
              <p14:nvPr/>
            </p14:nvContentPartPr>
            <p14:xfrm>
              <a:off x="2715017" y="5511514"/>
              <a:ext cx="3171960" cy="402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E3EA8B-8AF2-4AC0-AF50-2C25E03226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52017" y="5448514"/>
                <a:ext cx="329760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93C160A-CBBA-4867-AFE8-F7731E0A0173}"/>
                  </a:ext>
                </a:extLst>
              </p14:cNvPr>
              <p14:cNvContentPartPr/>
              <p14:nvPr/>
            </p14:nvContentPartPr>
            <p14:xfrm>
              <a:off x="2679737" y="747994"/>
              <a:ext cx="3069720" cy="479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93C160A-CBBA-4867-AFE8-F7731E0A01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17097" y="684994"/>
                <a:ext cx="319536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563C351-CD5B-46C1-98F9-03ED44816748}"/>
                  </a:ext>
                </a:extLst>
              </p14:cNvPr>
              <p14:cNvContentPartPr/>
              <p14:nvPr/>
            </p14:nvContentPartPr>
            <p14:xfrm>
              <a:off x="7514537" y="5502514"/>
              <a:ext cx="2666520" cy="315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563C351-CD5B-46C1-98F9-03ED4481674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51897" y="5439514"/>
                <a:ext cx="2792160" cy="441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1B70E25-BB3E-43C3-8CB9-9AA0643458E4}"/>
              </a:ext>
            </a:extLst>
          </p:cNvPr>
          <p:cNvSpPr/>
          <p:nvPr/>
        </p:nvSpPr>
        <p:spPr>
          <a:xfrm rot="10800000">
            <a:off x="1" y="0"/>
            <a:ext cx="1846215" cy="6858000"/>
          </a:xfrm>
          <a:prstGeom prst="rect">
            <a:avLst/>
          </a:prstGeom>
          <a:blipFill dpi="0" rotWithShape="1">
            <a:blip r:embed="rId19"/>
            <a:srcRect/>
            <a:tile tx="0" ty="0" sx="25000" sy="25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70186F-39F3-4447-A20E-FE15DE448DDE}"/>
              </a:ext>
            </a:extLst>
          </p:cNvPr>
          <p:cNvSpPr/>
          <p:nvPr/>
        </p:nvSpPr>
        <p:spPr>
          <a:xfrm>
            <a:off x="1828806" y="0"/>
            <a:ext cx="108628" cy="685800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accent4"/>
            </a:bgClr>
          </a:patt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664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6BEBEC8-8519-4244-B7C8-F9FAF14FB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5" b="4363"/>
          <a:stretch/>
        </p:blipFill>
        <p:spPr>
          <a:xfrm>
            <a:off x="0" y="1"/>
            <a:ext cx="1236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4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2A977F-CB73-45AE-872C-0A42A42DCA6A}"/>
              </a:ext>
            </a:extLst>
          </p:cNvPr>
          <p:cNvSpPr/>
          <p:nvPr/>
        </p:nvSpPr>
        <p:spPr>
          <a:xfrm>
            <a:off x="1" y="-1219200"/>
            <a:ext cx="8737599" cy="8077200"/>
          </a:xfrm>
          <a:prstGeom prst="rect">
            <a:avLst/>
          </a:prstGeom>
          <a:blipFill dpi="0" rotWithShape="1">
            <a:blip r:embed="rId2"/>
            <a:srcRect/>
            <a:tile tx="1270000" ty="0" sx="100000" sy="10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Rock Types">
            <a:extLst>
              <a:ext uri="{FF2B5EF4-FFF2-40B4-BE49-F238E27FC236}">
                <a16:creationId xmlns:a16="http://schemas.microsoft.com/office/drawing/2014/main" id="{4303D877-E3E0-4A9B-B8B1-6F7DDAECA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t="13273" r="15689" b="22854"/>
          <a:stretch/>
        </p:blipFill>
        <p:spPr bwMode="auto">
          <a:xfrm>
            <a:off x="8969829" y="4833257"/>
            <a:ext cx="1553028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17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518BF7-CD16-4F41-BB3A-0665BFC0343E}"/>
              </a:ext>
            </a:extLst>
          </p:cNvPr>
          <p:cNvGrpSpPr/>
          <p:nvPr/>
        </p:nvGrpSpPr>
        <p:grpSpPr>
          <a:xfrm>
            <a:off x="-5579707" y="150000"/>
            <a:ext cx="28455918" cy="6858000"/>
            <a:chOff x="-5579707" y="150000"/>
            <a:chExt cx="28455918" cy="6858000"/>
          </a:xfrm>
        </p:grpSpPr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75190869-7710-429F-B334-A4752E6DA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79707" y="150000"/>
              <a:ext cx="7416992" cy="6858000"/>
            </a:xfrm>
            <a:prstGeom prst="rect">
              <a:avLst/>
            </a:prstGeom>
          </p:spPr>
        </p:pic>
        <p:pic>
          <p:nvPicPr>
            <p:cNvPr id="7" name="Picture 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2A99357-66A5-40FA-96D9-F8353BFAA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285" y="150000"/>
              <a:ext cx="8817429" cy="6858000"/>
            </a:xfrm>
            <a:prstGeom prst="rect">
              <a:avLst/>
            </a:prstGeom>
          </p:spPr>
        </p:pic>
        <p:pic>
          <p:nvPicPr>
            <p:cNvPr id="9" name="Picture 8" descr="Red liquid pouring into a glass&#10;&#10;Description automatically generated with low confidence">
              <a:extLst>
                <a:ext uri="{FF2B5EF4-FFF2-40B4-BE49-F238E27FC236}">
                  <a16:creationId xmlns:a16="http://schemas.microsoft.com/office/drawing/2014/main" id="{85D482C6-5663-4E60-9CF8-2EC84FAE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4211" y="216605"/>
              <a:ext cx="12192000" cy="6761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7105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Alastair Cota</dc:creator>
  <cp:lastModifiedBy>Alastair Cota</cp:lastModifiedBy>
  <cp:revision>3</cp:revision>
  <dcterms:created xsi:type="dcterms:W3CDTF">2021-04-10T19:01:07Z</dcterms:created>
  <dcterms:modified xsi:type="dcterms:W3CDTF">2021-04-10T19:59:35Z</dcterms:modified>
</cp:coreProperties>
</file>